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1773" r:id="rId5"/>
    <p:sldId id="1724" r:id="rId6"/>
    <p:sldId id="1774" r:id="rId7"/>
    <p:sldId id="1769" r:id="rId8"/>
    <p:sldId id="1966" r:id="rId9"/>
    <p:sldId id="1775" r:id="rId10"/>
    <p:sldId id="1776" r:id="rId11"/>
    <p:sldId id="1917" r:id="rId12"/>
    <p:sldId id="1952" r:id="rId13"/>
    <p:sldId id="1953" r:id="rId14"/>
    <p:sldId id="1954" r:id="rId15"/>
    <p:sldId id="1965" r:id="rId16"/>
    <p:sldId id="1955" r:id="rId17"/>
    <p:sldId id="1956" r:id="rId18"/>
    <p:sldId id="1957" r:id="rId19"/>
    <p:sldId id="1958" r:id="rId20"/>
    <p:sldId id="1959" r:id="rId21"/>
    <p:sldId id="1967" r:id="rId22"/>
    <p:sldId id="1968" r:id="rId23"/>
    <p:sldId id="1969" r:id="rId24"/>
    <p:sldId id="1970" r:id="rId25"/>
    <p:sldId id="1692"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8B047-FA3B-4733-ADAA-D695084BB32D}" v="29" dt="2024-01-25T13:07:04.15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0" d="100"/>
          <a:sy n="80" d="100"/>
        </p:scale>
        <p:origin x="396" y="44"/>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0E501842-DB7D-4E7F-AFE3-704F9DB2BB46}"/>
    <pc:docChg chg="custSel modSld modMainMaster">
      <pc:chgData name="Yoel Kortick" userId="167978f5-7f40-4909-85d5-d4149554ad4e" providerId="ADAL" clId="{0E501842-DB7D-4E7F-AFE3-704F9DB2BB46}" dt="2024-01-25T07:21:36.769" v="94"/>
      <pc:docMkLst>
        <pc:docMk/>
      </pc:docMkLst>
      <pc:sldChg chg="modSp mod">
        <pc:chgData name="Yoel Kortick" userId="167978f5-7f40-4909-85d5-d4149554ad4e" providerId="ADAL" clId="{0E501842-DB7D-4E7F-AFE3-704F9DB2BB46}" dt="2024-01-25T07:08:18.025" v="58" actId="20577"/>
        <pc:sldMkLst>
          <pc:docMk/>
          <pc:sldMk cId="2794318572" sldId="1769"/>
        </pc:sldMkLst>
        <pc:spChg chg="mod">
          <ac:chgData name="Yoel Kortick" userId="167978f5-7f40-4909-85d5-d4149554ad4e" providerId="ADAL" clId="{0E501842-DB7D-4E7F-AFE3-704F9DB2BB46}" dt="2024-01-25T07:08:18.025" v="58" actId="20577"/>
          <ac:spMkLst>
            <pc:docMk/>
            <pc:sldMk cId="2794318572" sldId="1769"/>
            <ac:spMk id="4" creationId="{2490F34D-A7E2-4EA9-8B1A-78371A1F1CD1}"/>
          </ac:spMkLst>
        </pc:spChg>
      </pc:sldChg>
      <pc:sldChg chg="modSp mod">
        <pc:chgData name="Yoel Kortick" userId="167978f5-7f40-4909-85d5-d4149554ad4e" providerId="ADAL" clId="{0E501842-DB7D-4E7F-AFE3-704F9DB2BB46}" dt="2024-01-25T07:07:15.097" v="14" actId="14100"/>
        <pc:sldMkLst>
          <pc:docMk/>
          <pc:sldMk cId="727170691" sldId="1773"/>
        </pc:sldMkLst>
        <pc:spChg chg="mod">
          <ac:chgData name="Yoel Kortick" userId="167978f5-7f40-4909-85d5-d4149554ad4e" providerId="ADAL" clId="{0E501842-DB7D-4E7F-AFE3-704F9DB2BB46}" dt="2024-01-25T07:07:15.097" v="14" actId="14100"/>
          <ac:spMkLst>
            <pc:docMk/>
            <pc:sldMk cId="727170691" sldId="1773"/>
            <ac:spMk id="2" creationId="{E47B7483-7985-4416-AF5C-083AD7FCFBDA}"/>
          </ac:spMkLst>
        </pc:spChg>
      </pc:sldChg>
      <pc:sldChg chg="modSp mod">
        <pc:chgData name="Yoel Kortick" userId="167978f5-7f40-4909-85d5-d4149554ad4e" providerId="ADAL" clId="{0E501842-DB7D-4E7F-AFE3-704F9DB2BB46}" dt="2024-01-25T07:12:50.365" v="77" actId="207"/>
        <pc:sldMkLst>
          <pc:docMk/>
          <pc:sldMk cId="3892981007" sldId="1848"/>
        </pc:sldMkLst>
        <pc:spChg chg="mod">
          <ac:chgData name="Yoel Kortick" userId="167978f5-7f40-4909-85d5-d4149554ad4e" providerId="ADAL" clId="{0E501842-DB7D-4E7F-AFE3-704F9DB2BB46}" dt="2024-01-25T07:12:46.751" v="76" actId="207"/>
          <ac:spMkLst>
            <pc:docMk/>
            <pc:sldMk cId="3892981007" sldId="1848"/>
            <ac:spMk id="8" creationId="{6A12B8FB-284D-AD09-2394-DAECAF7F12D1}"/>
          </ac:spMkLst>
        </pc:spChg>
        <pc:spChg chg="mod">
          <ac:chgData name="Yoel Kortick" userId="167978f5-7f40-4909-85d5-d4149554ad4e" providerId="ADAL" clId="{0E501842-DB7D-4E7F-AFE3-704F9DB2BB46}" dt="2024-01-25T07:12:50.365" v="77" actId="207"/>
          <ac:spMkLst>
            <pc:docMk/>
            <pc:sldMk cId="3892981007" sldId="1848"/>
            <ac:spMk id="9" creationId="{2538D5BE-2A48-0F5B-4FB5-5F7336725FF7}"/>
          </ac:spMkLst>
        </pc:spChg>
      </pc:sldChg>
      <pc:sldChg chg="addSp delSp modSp mod">
        <pc:chgData name="Yoel Kortick" userId="167978f5-7f40-4909-85d5-d4149554ad4e" providerId="ADAL" clId="{0E501842-DB7D-4E7F-AFE3-704F9DB2BB46}" dt="2024-01-25T07:21:26.882" v="91"/>
        <pc:sldMkLst>
          <pc:docMk/>
          <pc:sldMk cId="2689297007" sldId="1851"/>
        </pc:sldMkLst>
        <pc:spChg chg="del">
          <ac:chgData name="Yoel Kortick" userId="167978f5-7f40-4909-85d5-d4149554ad4e" providerId="ADAL" clId="{0E501842-DB7D-4E7F-AFE3-704F9DB2BB46}" dt="2024-01-25T07:21:21.903" v="89" actId="478"/>
          <ac:spMkLst>
            <pc:docMk/>
            <pc:sldMk cId="2689297007" sldId="1851"/>
            <ac:spMk id="3" creationId="{4FC18B40-6547-41EC-8A0E-1C8F40E0A42F}"/>
          </ac:spMkLst>
        </pc:spChg>
        <pc:spChg chg="add del mod">
          <ac:chgData name="Yoel Kortick" userId="167978f5-7f40-4909-85d5-d4149554ad4e" providerId="ADAL" clId="{0E501842-DB7D-4E7F-AFE3-704F9DB2BB46}" dt="2024-01-25T07:21:26.128" v="90" actId="478"/>
          <ac:spMkLst>
            <pc:docMk/>
            <pc:sldMk cId="2689297007" sldId="1851"/>
            <ac:spMk id="6" creationId="{202BA63A-82A5-C6DA-8551-C24F8E5BFD1B}"/>
          </ac:spMkLst>
        </pc:spChg>
        <pc:spChg chg="add mod">
          <ac:chgData name="Yoel Kortick" userId="167978f5-7f40-4909-85d5-d4149554ad4e" providerId="ADAL" clId="{0E501842-DB7D-4E7F-AFE3-704F9DB2BB46}" dt="2024-01-25T07:21:26.882" v="91"/>
          <ac:spMkLst>
            <pc:docMk/>
            <pc:sldMk cId="2689297007" sldId="1851"/>
            <ac:spMk id="8" creationId="{685A5F3C-82A1-B4CC-F14F-0804FC73856F}"/>
          </ac:spMkLst>
        </pc:spChg>
      </pc:sldChg>
      <pc:sldChg chg="addSp delSp modSp mod">
        <pc:chgData name="Yoel Kortick" userId="167978f5-7f40-4909-85d5-d4149554ad4e" providerId="ADAL" clId="{0E501842-DB7D-4E7F-AFE3-704F9DB2BB46}" dt="2024-01-25T07:21:36.769" v="94"/>
        <pc:sldMkLst>
          <pc:docMk/>
          <pc:sldMk cId="420304420" sldId="1853"/>
        </pc:sldMkLst>
        <pc:spChg chg="mod">
          <ac:chgData name="Yoel Kortick" userId="167978f5-7f40-4909-85d5-d4149554ad4e" providerId="ADAL" clId="{0E501842-DB7D-4E7F-AFE3-704F9DB2BB46}" dt="2024-01-25T07:14:50.978" v="86" actId="1036"/>
          <ac:spMkLst>
            <pc:docMk/>
            <pc:sldMk cId="420304420" sldId="1853"/>
            <ac:spMk id="2" creationId="{29E475A2-4A95-4303-9D93-540C7D188F43}"/>
          </ac:spMkLst>
        </pc:spChg>
        <pc:spChg chg="del">
          <ac:chgData name="Yoel Kortick" userId="167978f5-7f40-4909-85d5-d4149554ad4e" providerId="ADAL" clId="{0E501842-DB7D-4E7F-AFE3-704F9DB2BB46}" dt="2024-01-25T07:21:34.398" v="92" actId="478"/>
          <ac:spMkLst>
            <pc:docMk/>
            <pc:sldMk cId="420304420" sldId="1853"/>
            <ac:spMk id="3" creationId="{4FC18B40-6547-41EC-8A0E-1C8F40E0A42F}"/>
          </ac:spMkLst>
        </pc:spChg>
        <pc:spChg chg="mod">
          <ac:chgData name="Yoel Kortick" userId="167978f5-7f40-4909-85d5-d4149554ad4e" providerId="ADAL" clId="{0E501842-DB7D-4E7F-AFE3-704F9DB2BB46}" dt="2024-01-25T07:14:55.686" v="88" actId="27636"/>
          <ac:spMkLst>
            <pc:docMk/>
            <pc:sldMk cId="420304420" sldId="1853"/>
            <ac:spMk id="4" creationId="{2490F34D-A7E2-4EA9-8B1A-78371A1F1CD1}"/>
          </ac:spMkLst>
        </pc:spChg>
        <pc:spChg chg="add del mod">
          <ac:chgData name="Yoel Kortick" userId="167978f5-7f40-4909-85d5-d4149554ad4e" providerId="ADAL" clId="{0E501842-DB7D-4E7F-AFE3-704F9DB2BB46}" dt="2024-01-25T07:21:35.665" v="93" actId="478"/>
          <ac:spMkLst>
            <pc:docMk/>
            <pc:sldMk cId="420304420" sldId="1853"/>
            <ac:spMk id="6" creationId="{FD9F79C1-CC94-6684-6855-717C84D6447D}"/>
          </ac:spMkLst>
        </pc:spChg>
        <pc:spChg chg="add mod">
          <ac:chgData name="Yoel Kortick" userId="167978f5-7f40-4909-85d5-d4149554ad4e" providerId="ADAL" clId="{0E501842-DB7D-4E7F-AFE3-704F9DB2BB46}" dt="2024-01-25T07:21:36.769" v="94"/>
          <ac:spMkLst>
            <pc:docMk/>
            <pc:sldMk cId="420304420" sldId="1853"/>
            <ac:spMk id="8" creationId="{8EE2D2A8-AFC0-302C-3A40-32EA7E88FC47}"/>
          </ac:spMkLst>
        </pc:spChg>
        <pc:picChg chg="mod">
          <ac:chgData name="Yoel Kortick" userId="167978f5-7f40-4909-85d5-d4149554ad4e" providerId="ADAL" clId="{0E501842-DB7D-4E7F-AFE3-704F9DB2BB46}" dt="2024-01-25T07:14:50.978" v="86" actId="1036"/>
          <ac:picMkLst>
            <pc:docMk/>
            <pc:sldMk cId="420304420" sldId="1853"/>
            <ac:picMk id="7" creationId="{9DF81141-05EF-4E2A-105C-E31BB04BFA90}"/>
          </ac:picMkLst>
        </pc:picChg>
      </pc:sldChg>
      <pc:sldChg chg="modSp mod">
        <pc:chgData name="Yoel Kortick" userId="167978f5-7f40-4909-85d5-d4149554ad4e" providerId="ADAL" clId="{0E501842-DB7D-4E7F-AFE3-704F9DB2BB46}" dt="2024-01-25T07:10:09.312" v="75" actId="33524"/>
        <pc:sldMkLst>
          <pc:docMk/>
          <pc:sldMk cId="1190637392" sldId="1857"/>
        </pc:sldMkLst>
        <pc:spChg chg="mod">
          <ac:chgData name="Yoel Kortick" userId="167978f5-7f40-4909-85d5-d4149554ad4e" providerId="ADAL" clId="{0E501842-DB7D-4E7F-AFE3-704F9DB2BB46}" dt="2024-01-25T07:09:51.023" v="68" actId="1036"/>
          <ac:spMkLst>
            <pc:docMk/>
            <pc:sldMk cId="1190637392" sldId="1857"/>
            <ac:spMk id="2" creationId="{29E475A2-4A95-4303-9D93-540C7D188F43}"/>
          </ac:spMkLst>
        </pc:spChg>
        <pc:spChg chg="mod">
          <ac:chgData name="Yoel Kortick" userId="167978f5-7f40-4909-85d5-d4149554ad4e" providerId="ADAL" clId="{0E501842-DB7D-4E7F-AFE3-704F9DB2BB46}" dt="2024-01-25T07:10:09.312" v="75" actId="33524"/>
          <ac:spMkLst>
            <pc:docMk/>
            <pc:sldMk cId="1190637392" sldId="1857"/>
            <ac:spMk id="4" creationId="{2490F34D-A7E2-4EA9-8B1A-78371A1F1CD1}"/>
          </ac:spMkLst>
        </pc:spChg>
        <pc:picChg chg="mod">
          <ac:chgData name="Yoel Kortick" userId="167978f5-7f40-4909-85d5-d4149554ad4e" providerId="ADAL" clId="{0E501842-DB7D-4E7F-AFE3-704F9DB2BB46}" dt="2024-01-25T07:09:51.023" v="68" actId="1036"/>
          <ac:picMkLst>
            <pc:docMk/>
            <pc:sldMk cId="1190637392" sldId="1857"/>
            <ac:picMk id="7" creationId="{9DF81141-05EF-4E2A-105C-E31BB04BFA90}"/>
          </ac:picMkLst>
        </pc:picChg>
      </pc:sldChg>
      <pc:sldMasterChg chg="modSp mod">
        <pc:chgData name="Yoel Kortick" userId="167978f5-7f40-4909-85d5-d4149554ad4e" providerId="ADAL" clId="{0E501842-DB7D-4E7F-AFE3-704F9DB2BB46}" dt="2024-01-25T07:07:48.331" v="16" actId="20577"/>
        <pc:sldMasterMkLst>
          <pc:docMk/>
          <pc:sldMasterMk cId="2149381290" sldId="2147483648"/>
        </pc:sldMasterMkLst>
        <pc:spChg chg="mod">
          <ac:chgData name="Yoel Kortick" userId="167978f5-7f40-4909-85d5-d4149554ad4e" providerId="ADAL" clId="{0E501842-DB7D-4E7F-AFE3-704F9DB2BB46}" dt="2024-01-25T07:07:48.331" v="16"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F52D02D1-9452-4469-817D-0F24BA9A8C98}"/>
    <pc:docChg chg="modSld">
      <pc:chgData name="Yoel Kortick" userId="167978f5-7f40-4909-85d5-d4149554ad4e" providerId="ADAL" clId="{F52D02D1-9452-4469-817D-0F24BA9A8C98}" dt="2024-01-26T10:59:57.163" v="0" actId="20577"/>
      <pc:docMkLst>
        <pc:docMk/>
      </pc:docMkLst>
      <pc:sldChg chg="modSp mod">
        <pc:chgData name="Yoel Kortick" userId="167978f5-7f40-4909-85d5-d4149554ad4e" providerId="ADAL" clId="{F52D02D1-9452-4469-817D-0F24BA9A8C98}" dt="2024-01-26T10:59:57.163" v="0" actId="20577"/>
        <pc:sldMkLst>
          <pc:docMk/>
          <pc:sldMk cId="4277026157" sldId="1888"/>
        </pc:sldMkLst>
        <pc:spChg chg="mod">
          <ac:chgData name="Yoel Kortick" userId="167978f5-7f40-4909-85d5-d4149554ad4e" providerId="ADAL" clId="{F52D02D1-9452-4469-817D-0F24BA9A8C98}" dt="2024-01-26T10:59:57.163" v="0" actId="20577"/>
          <ac:spMkLst>
            <pc:docMk/>
            <pc:sldMk cId="4277026157" sldId="1888"/>
            <ac:spMk id="4" creationId="{2490F34D-A7E2-4EA9-8B1A-78371A1F1CD1}"/>
          </ac:spMkLst>
        </pc:spChg>
      </pc:sldChg>
    </pc:docChg>
  </pc:docChgLst>
  <pc:docChgLst>
    <pc:chgData name="Yoel Kortick" userId="167978f5-7f40-4909-85d5-d4149554ad4e" providerId="ADAL" clId="{22F8B047-FA3B-4733-ADAA-D695084BB32D}"/>
    <pc:docChg chg="undo custSel addSld delSld modSld">
      <pc:chgData name="Yoel Kortick" userId="167978f5-7f40-4909-85d5-d4149554ad4e" providerId="ADAL" clId="{22F8B047-FA3B-4733-ADAA-D695084BB32D}" dt="2024-01-25T13:07:40.727" v="2633" actId="11529"/>
      <pc:docMkLst>
        <pc:docMk/>
      </pc:docMkLst>
      <pc:sldChg chg="modSp mod">
        <pc:chgData name="Yoel Kortick" userId="167978f5-7f40-4909-85d5-d4149554ad4e" providerId="ADAL" clId="{22F8B047-FA3B-4733-ADAA-D695084BB32D}" dt="2024-01-25T13:05:43.693" v="2551"/>
        <pc:sldMkLst>
          <pc:docMk/>
          <pc:sldMk cId="3267142644" sldId="1724"/>
        </pc:sldMkLst>
        <pc:spChg chg="mod">
          <ac:chgData name="Yoel Kortick" userId="167978f5-7f40-4909-85d5-d4149554ad4e" providerId="ADAL" clId="{22F8B047-FA3B-4733-ADAA-D695084BB32D}" dt="2024-01-25T13:05:43.693" v="2551"/>
          <ac:spMkLst>
            <pc:docMk/>
            <pc:sldMk cId="3267142644" sldId="1724"/>
            <ac:spMk id="63" creationId="{2818E309-CE24-45E0-8F37-EFD6121F7540}"/>
          </ac:spMkLst>
        </pc:spChg>
      </pc:sldChg>
      <pc:sldChg chg="modSp">
        <pc:chgData name="Yoel Kortick" userId="167978f5-7f40-4909-85d5-d4149554ad4e" providerId="ADAL" clId="{22F8B047-FA3B-4733-ADAA-D695084BB32D}" dt="2024-01-25T13:05:43.693" v="2551"/>
        <pc:sldMkLst>
          <pc:docMk/>
          <pc:sldMk cId="2931559890" sldId="1776"/>
        </pc:sldMkLst>
        <pc:spChg chg="mod">
          <ac:chgData name="Yoel Kortick" userId="167978f5-7f40-4909-85d5-d4149554ad4e" providerId="ADAL" clId="{22F8B047-FA3B-4733-ADAA-D695084BB32D}" dt="2024-01-25T13:05:43.693" v="2551"/>
          <ac:spMkLst>
            <pc:docMk/>
            <pc:sldMk cId="2931559890" sldId="1776"/>
            <ac:spMk id="4" creationId="{2490F34D-A7E2-4EA9-8B1A-78371A1F1CD1}"/>
          </ac:spMkLst>
        </pc:spChg>
      </pc:sldChg>
      <pc:sldChg chg="modSp">
        <pc:chgData name="Yoel Kortick" userId="167978f5-7f40-4909-85d5-d4149554ad4e" providerId="ADAL" clId="{22F8B047-FA3B-4733-ADAA-D695084BB32D}" dt="2024-01-25T13:05:43.693" v="2551"/>
        <pc:sldMkLst>
          <pc:docMk/>
          <pc:sldMk cId="4247767708" sldId="1792"/>
        </pc:sldMkLst>
        <pc:spChg chg="mod">
          <ac:chgData name="Yoel Kortick" userId="167978f5-7f40-4909-85d5-d4149554ad4e" providerId="ADAL" clId="{22F8B047-FA3B-4733-ADAA-D695084BB32D}" dt="2024-01-25T13:05:43.693" v="2551"/>
          <ac:spMkLst>
            <pc:docMk/>
            <pc:sldMk cId="4247767708" sldId="1792"/>
            <ac:spMk id="4" creationId="{A1FE6F9A-C018-4915-94D1-7B4CD1DF4BFF}"/>
          </ac:spMkLst>
        </pc:spChg>
      </pc:sldChg>
      <pc:sldChg chg="modSp">
        <pc:chgData name="Yoel Kortick" userId="167978f5-7f40-4909-85d5-d4149554ad4e" providerId="ADAL" clId="{22F8B047-FA3B-4733-ADAA-D695084BB32D}" dt="2024-01-25T13:05:43.693" v="2551"/>
        <pc:sldMkLst>
          <pc:docMk/>
          <pc:sldMk cId="1738402467" sldId="1793"/>
        </pc:sldMkLst>
        <pc:spChg chg="mod">
          <ac:chgData name="Yoel Kortick" userId="167978f5-7f40-4909-85d5-d4149554ad4e" providerId="ADAL" clId="{22F8B047-FA3B-4733-ADAA-D695084BB32D}" dt="2024-01-25T13:05:43.693" v="2551"/>
          <ac:spMkLst>
            <pc:docMk/>
            <pc:sldMk cId="1738402467" sldId="1793"/>
            <ac:spMk id="3" creationId="{4FC18B40-6547-41EC-8A0E-1C8F40E0A42F}"/>
          </ac:spMkLst>
        </pc:spChg>
      </pc:sldChg>
      <pc:sldChg chg="modSp">
        <pc:chgData name="Yoel Kortick" userId="167978f5-7f40-4909-85d5-d4149554ad4e" providerId="ADAL" clId="{22F8B047-FA3B-4733-ADAA-D695084BB32D}" dt="2024-01-25T13:05:43.693" v="2551"/>
        <pc:sldMkLst>
          <pc:docMk/>
          <pc:sldMk cId="3721052306" sldId="1794"/>
        </pc:sldMkLst>
        <pc:spChg chg="mod">
          <ac:chgData name="Yoel Kortick" userId="167978f5-7f40-4909-85d5-d4149554ad4e" providerId="ADAL" clId="{22F8B047-FA3B-4733-ADAA-D695084BB32D}" dt="2024-01-25T13:05:43.693" v="2551"/>
          <ac:spMkLst>
            <pc:docMk/>
            <pc:sldMk cId="3721052306" sldId="1794"/>
            <ac:spMk id="3" creationId="{4FC18B40-6547-41EC-8A0E-1C8F40E0A42F}"/>
          </ac:spMkLst>
        </pc:spChg>
        <pc:spChg chg="mod">
          <ac:chgData name="Yoel Kortick" userId="167978f5-7f40-4909-85d5-d4149554ad4e" providerId="ADAL" clId="{22F8B047-FA3B-4733-ADAA-D695084BB32D}" dt="2024-01-25T13:05:43.693" v="2551"/>
          <ac:spMkLst>
            <pc:docMk/>
            <pc:sldMk cId="3721052306" sldId="1794"/>
            <ac:spMk id="4" creationId="{2490F34D-A7E2-4EA9-8B1A-78371A1F1CD1}"/>
          </ac:spMkLst>
        </pc:spChg>
      </pc:sldChg>
      <pc:sldChg chg="modSp">
        <pc:chgData name="Yoel Kortick" userId="167978f5-7f40-4909-85d5-d4149554ad4e" providerId="ADAL" clId="{22F8B047-FA3B-4733-ADAA-D695084BB32D}" dt="2024-01-25T13:05:43.693" v="2551"/>
        <pc:sldMkLst>
          <pc:docMk/>
          <pc:sldMk cId="968479284" sldId="1795"/>
        </pc:sldMkLst>
        <pc:spChg chg="mod">
          <ac:chgData name="Yoel Kortick" userId="167978f5-7f40-4909-85d5-d4149554ad4e" providerId="ADAL" clId="{22F8B047-FA3B-4733-ADAA-D695084BB32D}" dt="2024-01-25T13:05:43.693" v="2551"/>
          <ac:spMkLst>
            <pc:docMk/>
            <pc:sldMk cId="968479284" sldId="1795"/>
            <ac:spMk id="2" creationId="{315526E6-7AE1-F1DC-C940-D7B49308D473}"/>
          </ac:spMkLst>
        </pc:spChg>
        <pc:spChg chg="mod">
          <ac:chgData name="Yoel Kortick" userId="167978f5-7f40-4909-85d5-d4149554ad4e" providerId="ADAL" clId="{22F8B047-FA3B-4733-ADAA-D695084BB32D}" dt="2024-01-25T13:05:43.693" v="2551"/>
          <ac:spMkLst>
            <pc:docMk/>
            <pc:sldMk cId="968479284" sldId="1795"/>
            <ac:spMk id="3" creationId="{4FC18B40-6547-41EC-8A0E-1C8F40E0A42F}"/>
          </ac:spMkLst>
        </pc:spChg>
      </pc:sldChg>
      <pc:sldChg chg="modSp">
        <pc:chgData name="Yoel Kortick" userId="167978f5-7f40-4909-85d5-d4149554ad4e" providerId="ADAL" clId="{22F8B047-FA3B-4733-ADAA-D695084BB32D}" dt="2024-01-25T13:05:43.693" v="2551"/>
        <pc:sldMkLst>
          <pc:docMk/>
          <pc:sldMk cId="1658433691" sldId="1808"/>
        </pc:sldMkLst>
        <pc:spChg chg="mod">
          <ac:chgData name="Yoel Kortick" userId="167978f5-7f40-4909-85d5-d4149554ad4e" providerId="ADAL" clId="{22F8B047-FA3B-4733-ADAA-D695084BB32D}" dt="2024-01-25T13:05:43.693" v="2551"/>
          <ac:spMkLst>
            <pc:docMk/>
            <pc:sldMk cId="1658433691" sldId="1808"/>
            <ac:spMk id="4" creationId="{A1FE6F9A-C018-4915-94D1-7B4CD1DF4BFF}"/>
          </ac:spMkLst>
        </pc:spChg>
      </pc:sldChg>
      <pc:sldChg chg="modSp">
        <pc:chgData name="Yoel Kortick" userId="167978f5-7f40-4909-85d5-d4149554ad4e" providerId="ADAL" clId="{22F8B047-FA3B-4733-ADAA-D695084BB32D}" dt="2024-01-25T13:05:43.693" v="2551"/>
        <pc:sldMkLst>
          <pc:docMk/>
          <pc:sldMk cId="3791005125" sldId="1809"/>
        </pc:sldMkLst>
        <pc:spChg chg="mod">
          <ac:chgData name="Yoel Kortick" userId="167978f5-7f40-4909-85d5-d4149554ad4e" providerId="ADAL" clId="{22F8B047-FA3B-4733-ADAA-D695084BB32D}" dt="2024-01-25T13:05:43.693" v="2551"/>
          <ac:spMkLst>
            <pc:docMk/>
            <pc:sldMk cId="3791005125" sldId="1809"/>
            <ac:spMk id="3" creationId="{4FC18B40-6547-41EC-8A0E-1C8F40E0A42F}"/>
          </ac:spMkLst>
        </pc:spChg>
        <pc:spChg chg="mod">
          <ac:chgData name="Yoel Kortick" userId="167978f5-7f40-4909-85d5-d4149554ad4e" providerId="ADAL" clId="{22F8B047-FA3B-4733-ADAA-D695084BB32D}" dt="2024-01-25T13:05:43.693" v="2551"/>
          <ac:spMkLst>
            <pc:docMk/>
            <pc:sldMk cId="3791005125" sldId="1809"/>
            <ac:spMk id="4" creationId="{2490F34D-A7E2-4EA9-8B1A-78371A1F1CD1}"/>
          </ac:spMkLst>
        </pc:spChg>
      </pc:sldChg>
      <pc:sldChg chg="modSp">
        <pc:chgData name="Yoel Kortick" userId="167978f5-7f40-4909-85d5-d4149554ad4e" providerId="ADAL" clId="{22F8B047-FA3B-4733-ADAA-D695084BB32D}" dt="2024-01-25T13:05:43.693" v="2551"/>
        <pc:sldMkLst>
          <pc:docMk/>
          <pc:sldMk cId="2129564296" sldId="1810"/>
        </pc:sldMkLst>
        <pc:spChg chg="mod">
          <ac:chgData name="Yoel Kortick" userId="167978f5-7f40-4909-85d5-d4149554ad4e" providerId="ADAL" clId="{22F8B047-FA3B-4733-ADAA-D695084BB32D}" dt="2024-01-25T13:05:43.693" v="2551"/>
          <ac:spMkLst>
            <pc:docMk/>
            <pc:sldMk cId="2129564296" sldId="1810"/>
            <ac:spMk id="3" creationId="{4FC18B40-6547-41EC-8A0E-1C8F40E0A42F}"/>
          </ac:spMkLst>
        </pc:spChg>
        <pc:spChg chg="mod">
          <ac:chgData name="Yoel Kortick" userId="167978f5-7f40-4909-85d5-d4149554ad4e" providerId="ADAL" clId="{22F8B047-FA3B-4733-ADAA-D695084BB32D}" dt="2024-01-25T13:05:43.693" v="2551"/>
          <ac:spMkLst>
            <pc:docMk/>
            <pc:sldMk cId="2129564296" sldId="1810"/>
            <ac:spMk id="12" creationId="{E8E43AC9-5C96-4798-B751-EDB6EC40D17B}"/>
          </ac:spMkLst>
        </pc:spChg>
      </pc:sldChg>
      <pc:sldChg chg="modSp">
        <pc:chgData name="Yoel Kortick" userId="167978f5-7f40-4909-85d5-d4149554ad4e" providerId="ADAL" clId="{22F8B047-FA3B-4733-ADAA-D695084BB32D}" dt="2024-01-25T13:05:43.693" v="2551"/>
        <pc:sldMkLst>
          <pc:docMk/>
          <pc:sldMk cId="3702912724" sldId="1811"/>
        </pc:sldMkLst>
        <pc:spChg chg="mod">
          <ac:chgData name="Yoel Kortick" userId="167978f5-7f40-4909-85d5-d4149554ad4e" providerId="ADAL" clId="{22F8B047-FA3B-4733-ADAA-D695084BB32D}" dt="2024-01-25T13:05:43.693" v="2551"/>
          <ac:spMkLst>
            <pc:docMk/>
            <pc:sldMk cId="3702912724" sldId="1811"/>
            <ac:spMk id="3" creationId="{4FC18B40-6547-41EC-8A0E-1C8F40E0A42F}"/>
          </ac:spMkLst>
        </pc:spChg>
        <pc:spChg chg="mod">
          <ac:chgData name="Yoel Kortick" userId="167978f5-7f40-4909-85d5-d4149554ad4e" providerId="ADAL" clId="{22F8B047-FA3B-4733-ADAA-D695084BB32D}" dt="2024-01-25T13:05:43.693" v="2551"/>
          <ac:spMkLst>
            <pc:docMk/>
            <pc:sldMk cId="3702912724" sldId="1811"/>
            <ac:spMk id="4" creationId="{2490F34D-A7E2-4EA9-8B1A-78371A1F1CD1}"/>
          </ac:spMkLst>
        </pc:spChg>
      </pc:sldChg>
      <pc:sldChg chg="modSp">
        <pc:chgData name="Yoel Kortick" userId="167978f5-7f40-4909-85d5-d4149554ad4e" providerId="ADAL" clId="{22F8B047-FA3B-4733-ADAA-D695084BB32D}" dt="2024-01-25T13:05:43.693" v="2551"/>
        <pc:sldMkLst>
          <pc:docMk/>
          <pc:sldMk cId="1540804300" sldId="1813"/>
        </pc:sldMkLst>
        <pc:spChg chg="mod">
          <ac:chgData name="Yoel Kortick" userId="167978f5-7f40-4909-85d5-d4149554ad4e" providerId="ADAL" clId="{22F8B047-FA3B-4733-ADAA-D695084BB32D}" dt="2024-01-25T13:05:43.693" v="2551"/>
          <ac:spMkLst>
            <pc:docMk/>
            <pc:sldMk cId="1540804300" sldId="1813"/>
            <ac:spMk id="3" creationId="{4FC18B40-6547-41EC-8A0E-1C8F40E0A42F}"/>
          </ac:spMkLst>
        </pc:spChg>
        <pc:spChg chg="mod">
          <ac:chgData name="Yoel Kortick" userId="167978f5-7f40-4909-85d5-d4149554ad4e" providerId="ADAL" clId="{22F8B047-FA3B-4733-ADAA-D695084BB32D}" dt="2024-01-25T13:05:43.693" v="2551"/>
          <ac:spMkLst>
            <pc:docMk/>
            <pc:sldMk cId="1540804300" sldId="1813"/>
            <ac:spMk id="4" creationId="{2490F34D-A7E2-4EA9-8B1A-78371A1F1CD1}"/>
          </ac:spMkLst>
        </pc:spChg>
      </pc:sldChg>
      <pc:sldChg chg="modSp">
        <pc:chgData name="Yoel Kortick" userId="167978f5-7f40-4909-85d5-d4149554ad4e" providerId="ADAL" clId="{22F8B047-FA3B-4733-ADAA-D695084BB32D}" dt="2024-01-25T13:05:43.693" v="2551"/>
        <pc:sldMkLst>
          <pc:docMk/>
          <pc:sldMk cId="2979837849" sldId="1814"/>
        </pc:sldMkLst>
        <pc:spChg chg="mod">
          <ac:chgData name="Yoel Kortick" userId="167978f5-7f40-4909-85d5-d4149554ad4e" providerId="ADAL" clId="{22F8B047-FA3B-4733-ADAA-D695084BB32D}" dt="2024-01-25T13:05:43.693" v="2551"/>
          <ac:spMkLst>
            <pc:docMk/>
            <pc:sldMk cId="2979837849" sldId="1814"/>
            <ac:spMk id="3" creationId="{4FC18B40-6547-41EC-8A0E-1C8F40E0A42F}"/>
          </ac:spMkLst>
        </pc:spChg>
      </pc:sldChg>
      <pc:sldChg chg="modSp">
        <pc:chgData name="Yoel Kortick" userId="167978f5-7f40-4909-85d5-d4149554ad4e" providerId="ADAL" clId="{22F8B047-FA3B-4733-ADAA-D695084BB32D}" dt="2024-01-25T13:05:43.693" v="2551"/>
        <pc:sldMkLst>
          <pc:docMk/>
          <pc:sldMk cId="147466626" sldId="1815"/>
        </pc:sldMkLst>
        <pc:spChg chg="mod">
          <ac:chgData name="Yoel Kortick" userId="167978f5-7f40-4909-85d5-d4149554ad4e" providerId="ADAL" clId="{22F8B047-FA3B-4733-ADAA-D695084BB32D}" dt="2024-01-25T13:05:43.693" v="2551"/>
          <ac:spMkLst>
            <pc:docMk/>
            <pc:sldMk cId="147466626" sldId="1815"/>
            <ac:spMk id="3" creationId="{4FC18B40-6547-41EC-8A0E-1C8F40E0A42F}"/>
          </ac:spMkLst>
        </pc:spChg>
        <pc:spChg chg="mod">
          <ac:chgData name="Yoel Kortick" userId="167978f5-7f40-4909-85d5-d4149554ad4e" providerId="ADAL" clId="{22F8B047-FA3B-4733-ADAA-D695084BB32D}" dt="2024-01-25T13:05:43.693" v="2551"/>
          <ac:spMkLst>
            <pc:docMk/>
            <pc:sldMk cId="147466626" sldId="1815"/>
            <ac:spMk id="12" creationId="{1ED9A28F-644A-7D3A-04E6-A015A2819FFD}"/>
          </ac:spMkLst>
        </pc:spChg>
      </pc:sldChg>
      <pc:sldChg chg="modSp">
        <pc:chgData name="Yoel Kortick" userId="167978f5-7f40-4909-85d5-d4149554ad4e" providerId="ADAL" clId="{22F8B047-FA3B-4733-ADAA-D695084BB32D}" dt="2024-01-25T13:05:43.693" v="2551"/>
        <pc:sldMkLst>
          <pc:docMk/>
          <pc:sldMk cId="1247320376" sldId="1816"/>
        </pc:sldMkLst>
        <pc:spChg chg="mod">
          <ac:chgData name="Yoel Kortick" userId="167978f5-7f40-4909-85d5-d4149554ad4e" providerId="ADAL" clId="{22F8B047-FA3B-4733-ADAA-D695084BB32D}" dt="2024-01-25T13:05:43.693" v="2551"/>
          <ac:spMkLst>
            <pc:docMk/>
            <pc:sldMk cId="1247320376" sldId="1816"/>
            <ac:spMk id="3" creationId="{4FC18B40-6547-41EC-8A0E-1C8F40E0A42F}"/>
          </ac:spMkLst>
        </pc:spChg>
        <pc:spChg chg="mod">
          <ac:chgData name="Yoel Kortick" userId="167978f5-7f40-4909-85d5-d4149554ad4e" providerId="ADAL" clId="{22F8B047-FA3B-4733-ADAA-D695084BB32D}" dt="2024-01-25T13:05:43.693" v="2551"/>
          <ac:spMkLst>
            <pc:docMk/>
            <pc:sldMk cId="1247320376" sldId="1816"/>
            <ac:spMk id="4" creationId="{2490F34D-A7E2-4EA9-8B1A-78371A1F1CD1}"/>
          </ac:spMkLst>
        </pc:spChg>
      </pc:sldChg>
      <pc:sldChg chg="modSp">
        <pc:chgData name="Yoel Kortick" userId="167978f5-7f40-4909-85d5-d4149554ad4e" providerId="ADAL" clId="{22F8B047-FA3B-4733-ADAA-D695084BB32D}" dt="2024-01-25T13:05:43.693" v="2551"/>
        <pc:sldMkLst>
          <pc:docMk/>
          <pc:sldMk cId="633710577" sldId="1817"/>
        </pc:sldMkLst>
        <pc:spChg chg="mod">
          <ac:chgData name="Yoel Kortick" userId="167978f5-7f40-4909-85d5-d4149554ad4e" providerId="ADAL" clId="{22F8B047-FA3B-4733-ADAA-D695084BB32D}" dt="2024-01-25T13:05:43.693" v="2551"/>
          <ac:spMkLst>
            <pc:docMk/>
            <pc:sldMk cId="633710577" sldId="1817"/>
            <ac:spMk id="3" creationId="{4FC18B40-6547-41EC-8A0E-1C8F40E0A42F}"/>
          </ac:spMkLst>
        </pc:spChg>
      </pc:sldChg>
      <pc:sldChg chg="modSp">
        <pc:chgData name="Yoel Kortick" userId="167978f5-7f40-4909-85d5-d4149554ad4e" providerId="ADAL" clId="{22F8B047-FA3B-4733-ADAA-D695084BB32D}" dt="2024-01-25T13:05:43.693" v="2551"/>
        <pc:sldMkLst>
          <pc:docMk/>
          <pc:sldMk cId="2383830340" sldId="1818"/>
        </pc:sldMkLst>
        <pc:spChg chg="mod">
          <ac:chgData name="Yoel Kortick" userId="167978f5-7f40-4909-85d5-d4149554ad4e" providerId="ADAL" clId="{22F8B047-FA3B-4733-ADAA-D695084BB32D}" dt="2024-01-25T13:05:43.693" v="2551"/>
          <ac:spMkLst>
            <pc:docMk/>
            <pc:sldMk cId="2383830340" sldId="1818"/>
            <ac:spMk id="3" creationId="{4FC18B40-6547-41EC-8A0E-1C8F40E0A42F}"/>
          </ac:spMkLst>
        </pc:spChg>
      </pc:sldChg>
      <pc:sldChg chg="modSp">
        <pc:chgData name="Yoel Kortick" userId="167978f5-7f40-4909-85d5-d4149554ad4e" providerId="ADAL" clId="{22F8B047-FA3B-4733-ADAA-D695084BB32D}" dt="2024-01-25T13:05:43.693" v="2551"/>
        <pc:sldMkLst>
          <pc:docMk/>
          <pc:sldMk cId="903591681" sldId="1819"/>
        </pc:sldMkLst>
        <pc:spChg chg="mod">
          <ac:chgData name="Yoel Kortick" userId="167978f5-7f40-4909-85d5-d4149554ad4e" providerId="ADAL" clId="{22F8B047-FA3B-4733-ADAA-D695084BB32D}" dt="2024-01-25T13:05:43.693" v="2551"/>
          <ac:spMkLst>
            <pc:docMk/>
            <pc:sldMk cId="903591681" sldId="1819"/>
            <ac:spMk id="3" creationId="{4FC18B40-6547-41EC-8A0E-1C8F40E0A42F}"/>
          </ac:spMkLst>
        </pc:spChg>
        <pc:spChg chg="mod">
          <ac:chgData name="Yoel Kortick" userId="167978f5-7f40-4909-85d5-d4149554ad4e" providerId="ADAL" clId="{22F8B047-FA3B-4733-ADAA-D695084BB32D}" dt="2024-01-25T13:05:43.693" v="2551"/>
          <ac:spMkLst>
            <pc:docMk/>
            <pc:sldMk cId="903591681" sldId="1819"/>
            <ac:spMk id="4" creationId="{2490F34D-A7E2-4EA9-8B1A-78371A1F1CD1}"/>
          </ac:spMkLst>
        </pc:spChg>
        <pc:spChg chg="mod">
          <ac:chgData name="Yoel Kortick" userId="167978f5-7f40-4909-85d5-d4149554ad4e" providerId="ADAL" clId="{22F8B047-FA3B-4733-ADAA-D695084BB32D}" dt="2024-01-25T13:05:43.693" v="2551"/>
          <ac:spMkLst>
            <pc:docMk/>
            <pc:sldMk cId="903591681" sldId="1819"/>
            <ac:spMk id="5" creationId="{1E57424E-B606-4304-E6A0-8AAAA1AADFE4}"/>
          </ac:spMkLst>
        </pc:spChg>
        <pc:spChg chg="mod">
          <ac:chgData name="Yoel Kortick" userId="167978f5-7f40-4909-85d5-d4149554ad4e" providerId="ADAL" clId="{22F8B047-FA3B-4733-ADAA-D695084BB32D}" dt="2024-01-25T13:05:43.693" v="2551"/>
          <ac:spMkLst>
            <pc:docMk/>
            <pc:sldMk cId="903591681" sldId="1819"/>
            <ac:spMk id="8" creationId="{6A12B8FB-284D-AD09-2394-DAECAF7F12D1}"/>
          </ac:spMkLst>
        </pc:spChg>
      </pc:sldChg>
      <pc:sldChg chg="modSp">
        <pc:chgData name="Yoel Kortick" userId="167978f5-7f40-4909-85d5-d4149554ad4e" providerId="ADAL" clId="{22F8B047-FA3B-4733-ADAA-D695084BB32D}" dt="2024-01-25T13:05:43.693" v="2551"/>
        <pc:sldMkLst>
          <pc:docMk/>
          <pc:sldMk cId="1591402680" sldId="1820"/>
        </pc:sldMkLst>
        <pc:spChg chg="mod">
          <ac:chgData name="Yoel Kortick" userId="167978f5-7f40-4909-85d5-d4149554ad4e" providerId="ADAL" clId="{22F8B047-FA3B-4733-ADAA-D695084BB32D}" dt="2024-01-25T13:05:43.693" v="2551"/>
          <ac:spMkLst>
            <pc:docMk/>
            <pc:sldMk cId="1591402680" sldId="1820"/>
            <ac:spMk id="3" creationId="{4FC18B40-6547-41EC-8A0E-1C8F40E0A42F}"/>
          </ac:spMkLst>
        </pc:spChg>
      </pc:sldChg>
      <pc:sldChg chg="modSp">
        <pc:chgData name="Yoel Kortick" userId="167978f5-7f40-4909-85d5-d4149554ad4e" providerId="ADAL" clId="{22F8B047-FA3B-4733-ADAA-D695084BB32D}" dt="2024-01-25T13:05:43.693" v="2551"/>
        <pc:sldMkLst>
          <pc:docMk/>
          <pc:sldMk cId="682461583" sldId="1821"/>
        </pc:sldMkLst>
        <pc:spChg chg="mod">
          <ac:chgData name="Yoel Kortick" userId="167978f5-7f40-4909-85d5-d4149554ad4e" providerId="ADAL" clId="{22F8B047-FA3B-4733-ADAA-D695084BB32D}" dt="2024-01-25T13:05:43.693" v="2551"/>
          <ac:spMkLst>
            <pc:docMk/>
            <pc:sldMk cId="682461583" sldId="1821"/>
            <ac:spMk id="3" creationId="{4FC18B40-6547-41EC-8A0E-1C8F40E0A42F}"/>
          </ac:spMkLst>
        </pc:spChg>
        <pc:spChg chg="mod">
          <ac:chgData name="Yoel Kortick" userId="167978f5-7f40-4909-85d5-d4149554ad4e" providerId="ADAL" clId="{22F8B047-FA3B-4733-ADAA-D695084BB32D}" dt="2024-01-25T13:05:43.693" v="2551"/>
          <ac:spMkLst>
            <pc:docMk/>
            <pc:sldMk cId="682461583" sldId="1821"/>
            <ac:spMk id="4" creationId="{2490F34D-A7E2-4EA9-8B1A-78371A1F1CD1}"/>
          </ac:spMkLst>
        </pc:spChg>
      </pc:sldChg>
      <pc:sldChg chg="modSp">
        <pc:chgData name="Yoel Kortick" userId="167978f5-7f40-4909-85d5-d4149554ad4e" providerId="ADAL" clId="{22F8B047-FA3B-4733-ADAA-D695084BB32D}" dt="2024-01-25T13:05:43.693" v="2551"/>
        <pc:sldMkLst>
          <pc:docMk/>
          <pc:sldMk cId="183439777" sldId="1822"/>
        </pc:sldMkLst>
        <pc:spChg chg="mod">
          <ac:chgData name="Yoel Kortick" userId="167978f5-7f40-4909-85d5-d4149554ad4e" providerId="ADAL" clId="{22F8B047-FA3B-4733-ADAA-D695084BB32D}" dt="2024-01-25T13:05:43.693" v="2551"/>
          <ac:spMkLst>
            <pc:docMk/>
            <pc:sldMk cId="183439777" sldId="1822"/>
            <ac:spMk id="3" creationId="{4FC18B40-6547-41EC-8A0E-1C8F40E0A42F}"/>
          </ac:spMkLst>
        </pc:spChg>
        <pc:spChg chg="mod">
          <ac:chgData name="Yoel Kortick" userId="167978f5-7f40-4909-85d5-d4149554ad4e" providerId="ADAL" clId="{22F8B047-FA3B-4733-ADAA-D695084BB32D}" dt="2024-01-25T13:05:43.693" v="2551"/>
          <ac:spMkLst>
            <pc:docMk/>
            <pc:sldMk cId="183439777" sldId="1822"/>
            <ac:spMk id="12" creationId="{E8E43AC9-5C96-4798-B751-EDB6EC40D17B}"/>
          </ac:spMkLst>
        </pc:spChg>
      </pc:sldChg>
      <pc:sldChg chg="modSp">
        <pc:chgData name="Yoel Kortick" userId="167978f5-7f40-4909-85d5-d4149554ad4e" providerId="ADAL" clId="{22F8B047-FA3B-4733-ADAA-D695084BB32D}" dt="2024-01-25T13:05:43.693" v="2551"/>
        <pc:sldMkLst>
          <pc:docMk/>
          <pc:sldMk cId="3609078475" sldId="1823"/>
        </pc:sldMkLst>
        <pc:spChg chg="mod">
          <ac:chgData name="Yoel Kortick" userId="167978f5-7f40-4909-85d5-d4149554ad4e" providerId="ADAL" clId="{22F8B047-FA3B-4733-ADAA-D695084BB32D}" dt="2024-01-25T13:05:43.693" v="2551"/>
          <ac:spMkLst>
            <pc:docMk/>
            <pc:sldMk cId="3609078475" sldId="1823"/>
            <ac:spMk id="3" creationId="{4FC18B40-6547-41EC-8A0E-1C8F40E0A42F}"/>
          </ac:spMkLst>
        </pc:spChg>
      </pc:sldChg>
      <pc:sldChg chg="modSp">
        <pc:chgData name="Yoel Kortick" userId="167978f5-7f40-4909-85d5-d4149554ad4e" providerId="ADAL" clId="{22F8B047-FA3B-4733-ADAA-D695084BB32D}" dt="2024-01-25T13:05:43.693" v="2551"/>
        <pc:sldMkLst>
          <pc:docMk/>
          <pc:sldMk cId="4080501231" sldId="1824"/>
        </pc:sldMkLst>
        <pc:spChg chg="mod">
          <ac:chgData name="Yoel Kortick" userId="167978f5-7f40-4909-85d5-d4149554ad4e" providerId="ADAL" clId="{22F8B047-FA3B-4733-ADAA-D695084BB32D}" dt="2024-01-25T13:05:43.693" v="2551"/>
          <ac:spMkLst>
            <pc:docMk/>
            <pc:sldMk cId="4080501231" sldId="1824"/>
            <ac:spMk id="3" creationId="{4FC18B40-6547-41EC-8A0E-1C8F40E0A42F}"/>
          </ac:spMkLst>
        </pc:spChg>
      </pc:sldChg>
      <pc:sldChg chg="modSp">
        <pc:chgData name="Yoel Kortick" userId="167978f5-7f40-4909-85d5-d4149554ad4e" providerId="ADAL" clId="{22F8B047-FA3B-4733-ADAA-D695084BB32D}" dt="2024-01-25T13:05:43.693" v="2551"/>
        <pc:sldMkLst>
          <pc:docMk/>
          <pc:sldMk cId="3314777321" sldId="1825"/>
        </pc:sldMkLst>
        <pc:spChg chg="mod">
          <ac:chgData name="Yoel Kortick" userId="167978f5-7f40-4909-85d5-d4149554ad4e" providerId="ADAL" clId="{22F8B047-FA3B-4733-ADAA-D695084BB32D}" dt="2024-01-25T13:05:43.693" v="2551"/>
          <ac:spMkLst>
            <pc:docMk/>
            <pc:sldMk cId="3314777321" sldId="1825"/>
            <ac:spMk id="4" creationId="{A1FE6F9A-C018-4915-94D1-7B4CD1DF4BFF}"/>
          </ac:spMkLst>
        </pc:spChg>
      </pc:sldChg>
      <pc:sldChg chg="modSp">
        <pc:chgData name="Yoel Kortick" userId="167978f5-7f40-4909-85d5-d4149554ad4e" providerId="ADAL" clId="{22F8B047-FA3B-4733-ADAA-D695084BB32D}" dt="2024-01-25T13:05:43.693" v="2551"/>
        <pc:sldMkLst>
          <pc:docMk/>
          <pc:sldMk cId="1272440166" sldId="1826"/>
        </pc:sldMkLst>
        <pc:spChg chg="mod">
          <ac:chgData name="Yoel Kortick" userId="167978f5-7f40-4909-85d5-d4149554ad4e" providerId="ADAL" clId="{22F8B047-FA3B-4733-ADAA-D695084BB32D}" dt="2024-01-25T13:05:43.693" v="2551"/>
          <ac:spMkLst>
            <pc:docMk/>
            <pc:sldMk cId="1272440166" sldId="1826"/>
            <ac:spMk id="3" creationId="{4FC18B40-6547-41EC-8A0E-1C8F40E0A42F}"/>
          </ac:spMkLst>
        </pc:spChg>
        <pc:spChg chg="mod">
          <ac:chgData name="Yoel Kortick" userId="167978f5-7f40-4909-85d5-d4149554ad4e" providerId="ADAL" clId="{22F8B047-FA3B-4733-ADAA-D695084BB32D}" dt="2024-01-25T13:05:43.693" v="2551"/>
          <ac:spMkLst>
            <pc:docMk/>
            <pc:sldMk cId="1272440166" sldId="1826"/>
            <ac:spMk id="4" creationId="{2490F34D-A7E2-4EA9-8B1A-78371A1F1CD1}"/>
          </ac:spMkLst>
        </pc:spChg>
      </pc:sldChg>
      <pc:sldChg chg="modSp">
        <pc:chgData name="Yoel Kortick" userId="167978f5-7f40-4909-85d5-d4149554ad4e" providerId="ADAL" clId="{22F8B047-FA3B-4733-ADAA-D695084BB32D}" dt="2024-01-25T13:05:43.693" v="2551"/>
        <pc:sldMkLst>
          <pc:docMk/>
          <pc:sldMk cId="2435623931" sldId="1827"/>
        </pc:sldMkLst>
        <pc:spChg chg="mod">
          <ac:chgData name="Yoel Kortick" userId="167978f5-7f40-4909-85d5-d4149554ad4e" providerId="ADAL" clId="{22F8B047-FA3B-4733-ADAA-D695084BB32D}" dt="2024-01-25T13:05:43.693" v="2551"/>
          <ac:spMkLst>
            <pc:docMk/>
            <pc:sldMk cId="2435623931" sldId="1827"/>
            <ac:spMk id="3" creationId="{4FC18B40-6547-41EC-8A0E-1C8F40E0A42F}"/>
          </ac:spMkLst>
        </pc:spChg>
      </pc:sldChg>
      <pc:sldChg chg="modSp">
        <pc:chgData name="Yoel Kortick" userId="167978f5-7f40-4909-85d5-d4149554ad4e" providerId="ADAL" clId="{22F8B047-FA3B-4733-ADAA-D695084BB32D}" dt="2024-01-25T13:05:43.693" v="2551"/>
        <pc:sldMkLst>
          <pc:docMk/>
          <pc:sldMk cId="356012411" sldId="1828"/>
        </pc:sldMkLst>
        <pc:spChg chg="mod">
          <ac:chgData name="Yoel Kortick" userId="167978f5-7f40-4909-85d5-d4149554ad4e" providerId="ADAL" clId="{22F8B047-FA3B-4733-ADAA-D695084BB32D}" dt="2024-01-25T13:05:43.693" v="2551"/>
          <ac:spMkLst>
            <pc:docMk/>
            <pc:sldMk cId="356012411" sldId="1828"/>
            <ac:spMk id="3" creationId="{4FC18B40-6547-41EC-8A0E-1C8F40E0A42F}"/>
          </ac:spMkLst>
        </pc:spChg>
      </pc:sldChg>
      <pc:sldChg chg="modSp">
        <pc:chgData name="Yoel Kortick" userId="167978f5-7f40-4909-85d5-d4149554ad4e" providerId="ADAL" clId="{22F8B047-FA3B-4733-ADAA-D695084BB32D}" dt="2024-01-25T13:05:43.693" v="2551"/>
        <pc:sldMkLst>
          <pc:docMk/>
          <pc:sldMk cId="553306085" sldId="1829"/>
        </pc:sldMkLst>
        <pc:spChg chg="mod">
          <ac:chgData name="Yoel Kortick" userId="167978f5-7f40-4909-85d5-d4149554ad4e" providerId="ADAL" clId="{22F8B047-FA3B-4733-ADAA-D695084BB32D}" dt="2024-01-25T13:05:43.693" v="2551"/>
          <ac:spMkLst>
            <pc:docMk/>
            <pc:sldMk cId="553306085" sldId="1829"/>
            <ac:spMk id="3" creationId="{4FC18B40-6547-41EC-8A0E-1C8F40E0A42F}"/>
          </ac:spMkLst>
        </pc:spChg>
        <pc:spChg chg="mod">
          <ac:chgData name="Yoel Kortick" userId="167978f5-7f40-4909-85d5-d4149554ad4e" providerId="ADAL" clId="{22F8B047-FA3B-4733-ADAA-D695084BB32D}" dt="2024-01-25T13:05:43.693" v="2551"/>
          <ac:spMkLst>
            <pc:docMk/>
            <pc:sldMk cId="553306085" sldId="1829"/>
            <ac:spMk id="4" creationId="{2490F34D-A7E2-4EA9-8B1A-78371A1F1CD1}"/>
          </ac:spMkLst>
        </pc:spChg>
      </pc:sldChg>
      <pc:sldChg chg="modSp">
        <pc:chgData name="Yoel Kortick" userId="167978f5-7f40-4909-85d5-d4149554ad4e" providerId="ADAL" clId="{22F8B047-FA3B-4733-ADAA-D695084BB32D}" dt="2024-01-25T13:05:43.693" v="2551"/>
        <pc:sldMkLst>
          <pc:docMk/>
          <pc:sldMk cId="1982043245" sldId="1830"/>
        </pc:sldMkLst>
        <pc:spChg chg="mod">
          <ac:chgData name="Yoel Kortick" userId="167978f5-7f40-4909-85d5-d4149554ad4e" providerId="ADAL" clId="{22F8B047-FA3B-4733-ADAA-D695084BB32D}" dt="2024-01-25T13:05:43.693" v="2551"/>
          <ac:spMkLst>
            <pc:docMk/>
            <pc:sldMk cId="1982043245" sldId="1830"/>
            <ac:spMk id="3" creationId="{4FC18B40-6547-41EC-8A0E-1C8F40E0A42F}"/>
          </ac:spMkLst>
        </pc:spChg>
      </pc:sldChg>
      <pc:sldChg chg="modSp">
        <pc:chgData name="Yoel Kortick" userId="167978f5-7f40-4909-85d5-d4149554ad4e" providerId="ADAL" clId="{22F8B047-FA3B-4733-ADAA-D695084BB32D}" dt="2024-01-25T13:05:43.693" v="2551"/>
        <pc:sldMkLst>
          <pc:docMk/>
          <pc:sldMk cId="1731130571" sldId="1831"/>
        </pc:sldMkLst>
        <pc:spChg chg="mod">
          <ac:chgData name="Yoel Kortick" userId="167978f5-7f40-4909-85d5-d4149554ad4e" providerId="ADAL" clId="{22F8B047-FA3B-4733-ADAA-D695084BB32D}" dt="2024-01-25T13:05:43.693" v="2551"/>
          <ac:spMkLst>
            <pc:docMk/>
            <pc:sldMk cId="1731130571" sldId="1831"/>
            <ac:spMk id="3" creationId="{4FC18B40-6547-41EC-8A0E-1C8F40E0A42F}"/>
          </ac:spMkLst>
        </pc:spChg>
        <pc:spChg chg="mod">
          <ac:chgData name="Yoel Kortick" userId="167978f5-7f40-4909-85d5-d4149554ad4e" providerId="ADAL" clId="{22F8B047-FA3B-4733-ADAA-D695084BB32D}" dt="2024-01-25T13:05:43.693" v="2551"/>
          <ac:spMkLst>
            <pc:docMk/>
            <pc:sldMk cId="1731130571" sldId="1831"/>
            <ac:spMk id="9" creationId="{12F1EE84-12AE-4737-A648-4D0C5B38BAF8}"/>
          </ac:spMkLst>
        </pc:spChg>
      </pc:sldChg>
      <pc:sldChg chg="modSp">
        <pc:chgData name="Yoel Kortick" userId="167978f5-7f40-4909-85d5-d4149554ad4e" providerId="ADAL" clId="{22F8B047-FA3B-4733-ADAA-D695084BB32D}" dt="2024-01-25T13:05:43.693" v="2551"/>
        <pc:sldMkLst>
          <pc:docMk/>
          <pc:sldMk cId="997167565" sldId="1832"/>
        </pc:sldMkLst>
        <pc:spChg chg="mod">
          <ac:chgData name="Yoel Kortick" userId="167978f5-7f40-4909-85d5-d4149554ad4e" providerId="ADAL" clId="{22F8B047-FA3B-4733-ADAA-D695084BB32D}" dt="2024-01-25T13:05:43.693" v="2551"/>
          <ac:spMkLst>
            <pc:docMk/>
            <pc:sldMk cId="997167565" sldId="1832"/>
            <ac:spMk id="3" creationId="{4FC18B40-6547-41EC-8A0E-1C8F40E0A42F}"/>
          </ac:spMkLst>
        </pc:spChg>
      </pc:sldChg>
      <pc:sldChg chg="modSp">
        <pc:chgData name="Yoel Kortick" userId="167978f5-7f40-4909-85d5-d4149554ad4e" providerId="ADAL" clId="{22F8B047-FA3B-4733-ADAA-D695084BB32D}" dt="2024-01-25T13:05:43.693" v="2551"/>
        <pc:sldMkLst>
          <pc:docMk/>
          <pc:sldMk cId="3331450986" sldId="1833"/>
        </pc:sldMkLst>
        <pc:spChg chg="mod">
          <ac:chgData name="Yoel Kortick" userId="167978f5-7f40-4909-85d5-d4149554ad4e" providerId="ADAL" clId="{22F8B047-FA3B-4733-ADAA-D695084BB32D}" dt="2024-01-25T13:05:43.693" v="2551"/>
          <ac:spMkLst>
            <pc:docMk/>
            <pc:sldMk cId="3331450986" sldId="1833"/>
            <ac:spMk id="3" creationId="{4FC18B40-6547-41EC-8A0E-1C8F40E0A42F}"/>
          </ac:spMkLst>
        </pc:spChg>
      </pc:sldChg>
      <pc:sldChg chg="modSp">
        <pc:chgData name="Yoel Kortick" userId="167978f5-7f40-4909-85d5-d4149554ad4e" providerId="ADAL" clId="{22F8B047-FA3B-4733-ADAA-D695084BB32D}" dt="2024-01-25T13:05:43.693" v="2551"/>
        <pc:sldMkLst>
          <pc:docMk/>
          <pc:sldMk cId="2821854884" sldId="1834"/>
        </pc:sldMkLst>
        <pc:spChg chg="mod">
          <ac:chgData name="Yoel Kortick" userId="167978f5-7f40-4909-85d5-d4149554ad4e" providerId="ADAL" clId="{22F8B047-FA3B-4733-ADAA-D695084BB32D}" dt="2024-01-25T13:05:43.693" v="2551"/>
          <ac:spMkLst>
            <pc:docMk/>
            <pc:sldMk cId="2821854884" sldId="1834"/>
            <ac:spMk id="3" creationId="{4FC18B40-6547-41EC-8A0E-1C8F40E0A42F}"/>
          </ac:spMkLst>
        </pc:spChg>
        <pc:spChg chg="mod">
          <ac:chgData name="Yoel Kortick" userId="167978f5-7f40-4909-85d5-d4149554ad4e" providerId="ADAL" clId="{22F8B047-FA3B-4733-ADAA-D695084BB32D}" dt="2024-01-25T13:05:43.693" v="2551"/>
          <ac:spMkLst>
            <pc:docMk/>
            <pc:sldMk cId="2821854884" sldId="1834"/>
            <ac:spMk id="8" creationId="{3FA0E8A8-E799-2815-0161-047C94CBCAE0}"/>
          </ac:spMkLst>
        </pc:spChg>
      </pc:sldChg>
      <pc:sldChg chg="modSp">
        <pc:chgData name="Yoel Kortick" userId="167978f5-7f40-4909-85d5-d4149554ad4e" providerId="ADAL" clId="{22F8B047-FA3B-4733-ADAA-D695084BB32D}" dt="2024-01-25T13:05:43.693" v="2551"/>
        <pc:sldMkLst>
          <pc:docMk/>
          <pc:sldMk cId="179438656" sldId="1835"/>
        </pc:sldMkLst>
        <pc:spChg chg="mod">
          <ac:chgData name="Yoel Kortick" userId="167978f5-7f40-4909-85d5-d4149554ad4e" providerId="ADAL" clId="{22F8B047-FA3B-4733-ADAA-D695084BB32D}" dt="2024-01-25T13:05:43.693" v="2551"/>
          <ac:spMkLst>
            <pc:docMk/>
            <pc:sldMk cId="179438656" sldId="1835"/>
            <ac:spMk id="3" creationId="{4FC18B40-6547-41EC-8A0E-1C8F40E0A42F}"/>
          </ac:spMkLst>
        </pc:spChg>
        <pc:spChg chg="mod">
          <ac:chgData name="Yoel Kortick" userId="167978f5-7f40-4909-85d5-d4149554ad4e" providerId="ADAL" clId="{22F8B047-FA3B-4733-ADAA-D695084BB32D}" dt="2024-01-25T13:05:43.693" v="2551"/>
          <ac:spMkLst>
            <pc:docMk/>
            <pc:sldMk cId="179438656" sldId="1835"/>
            <ac:spMk id="4" creationId="{2490F34D-A7E2-4EA9-8B1A-78371A1F1CD1}"/>
          </ac:spMkLst>
        </pc:spChg>
        <pc:spChg chg="mod">
          <ac:chgData name="Yoel Kortick" userId="167978f5-7f40-4909-85d5-d4149554ad4e" providerId="ADAL" clId="{22F8B047-FA3B-4733-ADAA-D695084BB32D}" dt="2024-01-25T13:05:43.693" v="2551"/>
          <ac:spMkLst>
            <pc:docMk/>
            <pc:sldMk cId="179438656" sldId="1835"/>
            <ac:spMk id="8" creationId="{6A12B8FB-284D-AD09-2394-DAECAF7F12D1}"/>
          </ac:spMkLst>
        </pc:spChg>
      </pc:sldChg>
      <pc:sldChg chg="modSp">
        <pc:chgData name="Yoel Kortick" userId="167978f5-7f40-4909-85d5-d4149554ad4e" providerId="ADAL" clId="{22F8B047-FA3B-4733-ADAA-D695084BB32D}" dt="2024-01-25T13:05:43.693" v="2551"/>
        <pc:sldMkLst>
          <pc:docMk/>
          <pc:sldMk cId="2262555727" sldId="1836"/>
        </pc:sldMkLst>
        <pc:spChg chg="mod">
          <ac:chgData name="Yoel Kortick" userId="167978f5-7f40-4909-85d5-d4149554ad4e" providerId="ADAL" clId="{22F8B047-FA3B-4733-ADAA-D695084BB32D}" dt="2024-01-25T13:05:43.693" v="2551"/>
          <ac:spMkLst>
            <pc:docMk/>
            <pc:sldMk cId="2262555727" sldId="1836"/>
            <ac:spMk id="3" creationId="{4FC18B40-6547-41EC-8A0E-1C8F40E0A42F}"/>
          </ac:spMkLst>
        </pc:spChg>
        <pc:spChg chg="mod">
          <ac:chgData name="Yoel Kortick" userId="167978f5-7f40-4909-85d5-d4149554ad4e" providerId="ADAL" clId="{22F8B047-FA3B-4733-ADAA-D695084BB32D}" dt="2024-01-25T13:05:43.693" v="2551"/>
          <ac:spMkLst>
            <pc:docMk/>
            <pc:sldMk cId="2262555727" sldId="1836"/>
            <ac:spMk id="4" creationId="{2490F34D-A7E2-4EA9-8B1A-78371A1F1CD1}"/>
          </ac:spMkLst>
        </pc:spChg>
        <pc:spChg chg="mod">
          <ac:chgData name="Yoel Kortick" userId="167978f5-7f40-4909-85d5-d4149554ad4e" providerId="ADAL" clId="{22F8B047-FA3B-4733-ADAA-D695084BB32D}" dt="2024-01-25T13:05:43.693" v="2551"/>
          <ac:spMkLst>
            <pc:docMk/>
            <pc:sldMk cId="2262555727" sldId="1836"/>
            <ac:spMk id="8" creationId="{6A12B8FB-284D-AD09-2394-DAECAF7F12D1}"/>
          </ac:spMkLst>
        </pc:spChg>
      </pc:sldChg>
      <pc:sldChg chg="modSp">
        <pc:chgData name="Yoel Kortick" userId="167978f5-7f40-4909-85d5-d4149554ad4e" providerId="ADAL" clId="{22F8B047-FA3B-4733-ADAA-D695084BB32D}" dt="2024-01-25T13:05:43.693" v="2551"/>
        <pc:sldMkLst>
          <pc:docMk/>
          <pc:sldMk cId="1282390259" sldId="1837"/>
        </pc:sldMkLst>
        <pc:spChg chg="mod">
          <ac:chgData name="Yoel Kortick" userId="167978f5-7f40-4909-85d5-d4149554ad4e" providerId="ADAL" clId="{22F8B047-FA3B-4733-ADAA-D695084BB32D}" dt="2024-01-25T13:05:43.693" v="2551"/>
          <ac:spMkLst>
            <pc:docMk/>
            <pc:sldMk cId="1282390259" sldId="1837"/>
            <ac:spMk id="3" creationId="{4FC18B40-6547-41EC-8A0E-1C8F40E0A42F}"/>
          </ac:spMkLst>
        </pc:spChg>
        <pc:spChg chg="mod">
          <ac:chgData name="Yoel Kortick" userId="167978f5-7f40-4909-85d5-d4149554ad4e" providerId="ADAL" clId="{22F8B047-FA3B-4733-ADAA-D695084BB32D}" dt="2024-01-25T13:05:43.693" v="2551"/>
          <ac:spMkLst>
            <pc:docMk/>
            <pc:sldMk cId="1282390259" sldId="1837"/>
            <ac:spMk id="4" creationId="{2490F34D-A7E2-4EA9-8B1A-78371A1F1CD1}"/>
          </ac:spMkLst>
        </pc:spChg>
      </pc:sldChg>
      <pc:sldChg chg="modSp">
        <pc:chgData name="Yoel Kortick" userId="167978f5-7f40-4909-85d5-d4149554ad4e" providerId="ADAL" clId="{22F8B047-FA3B-4733-ADAA-D695084BB32D}" dt="2024-01-25T13:05:43.693" v="2551"/>
        <pc:sldMkLst>
          <pc:docMk/>
          <pc:sldMk cId="821230387" sldId="1838"/>
        </pc:sldMkLst>
        <pc:spChg chg="mod">
          <ac:chgData name="Yoel Kortick" userId="167978f5-7f40-4909-85d5-d4149554ad4e" providerId="ADAL" clId="{22F8B047-FA3B-4733-ADAA-D695084BB32D}" dt="2024-01-25T13:05:43.693" v="2551"/>
          <ac:spMkLst>
            <pc:docMk/>
            <pc:sldMk cId="821230387" sldId="1838"/>
            <ac:spMk id="3" creationId="{4FC18B40-6547-41EC-8A0E-1C8F40E0A42F}"/>
          </ac:spMkLst>
        </pc:spChg>
        <pc:spChg chg="mod">
          <ac:chgData name="Yoel Kortick" userId="167978f5-7f40-4909-85d5-d4149554ad4e" providerId="ADAL" clId="{22F8B047-FA3B-4733-ADAA-D695084BB32D}" dt="2024-01-25T13:05:43.693" v="2551"/>
          <ac:spMkLst>
            <pc:docMk/>
            <pc:sldMk cId="821230387" sldId="1838"/>
            <ac:spMk id="4" creationId="{2490F34D-A7E2-4EA9-8B1A-78371A1F1CD1}"/>
          </ac:spMkLst>
        </pc:spChg>
        <pc:spChg chg="mod">
          <ac:chgData name="Yoel Kortick" userId="167978f5-7f40-4909-85d5-d4149554ad4e" providerId="ADAL" clId="{22F8B047-FA3B-4733-ADAA-D695084BB32D}" dt="2024-01-25T13:05:43.693" v="2551"/>
          <ac:spMkLst>
            <pc:docMk/>
            <pc:sldMk cId="821230387" sldId="1838"/>
            <ac:spMk id="11" creationId="{750AAA4A-274C-A94C-AE75-70988A5E545B}"/>
          </ac:spMkLst>
        </pc:spChg>
      </pc:sldChg>
      <pc:sldChg chg="modSp">
        <pc:chgData name="Yoel Kortick" userId="167978f5-7f40-4909-85d5-d4149554ad4e" providerId="ADAL" clId="{22F8B047-FA3B-4733-ADAA-D695084BB32D}" dt="2024-01-25T13:05:43.693" v="2551"/>
        <pc:sldMkLst>
          <pc:docMk/>
          <pc:sldMk cId="3172996001" sldId="1839"/>
        </pc:sldMkLst>
        <pc:spChg chg="mod">
          <ac:chgData name="Yoel Kortick" userId="167978f5-7f40-4909-85d5-d4149554ad4e" providerId="ADAL" clId="{22F8B047-FA3B-4733-ADAA-D695084BB32D}" dt="2024-01-25T13:05:43.693" v="2551"/>
          <ac:spMkLst>
            <pc:docMk/>
            <pc:sldMk cId="3172996001" sldId="1839"/>
            <ac:spMk id="3" creationId="{4FC18B40-6547-41EC-8A0E-1C8F40E0A42F}"/>
          </ac:spMkLst>
        </pc:spChg>
        <pc:spChg chg="mod">
          <ac:chgData name="Yoel Kortick" userId="167978f5-7f40-4909-85d5-d4149554ad4e" providerId="ADAL" clId="{22F8B047-FA3B-4733-ADAA-D695084BB32D}" dt="2024-01-25T13:05:43.693" v="2551"/>
          <ac:spMkLst>
            <pc:docMk/>
            <pc:sldMk cId="3172996001" sldId="1839"/>
            <ac:spMk id="4" creationId="{2490F34D-A7E2-4EA9-8B1A-78371A1F1CD1}"/>
          </ac:spMkLst>
        </pc:spChg>
      </pc:sldChg>
      <pc:sldChg chg="modSp">
        <pc:chgData name="Yoel Kortick" userId="167978f5-7f40-4909-85d5-d4149554ad4e" providerId="ADAL" clId="{22F8B047-FA3B-4733-ADAA-D695084BB32D}" dt="2024-01-25T13:05:43.693" v="2551"/>
        <pc:sldMkLst>
          <pc:docMk/>
          <pc:sldMk cId="4009811497" sldId="1841"/>
        </pc:sldMkLst>
        <pc:spChg chg="mod">
          <ac:chgData name="Yoel Kortick" userId="167978f5-7f40-4909-85d5-d4149554ad4e" providerId="ADAL" clId="{22F8B047-FA3B-4733-ADAA-D695084BB32D}" dt="2024-01-25T13:05:43.693" v="2551"/>
          <ac:spMkLst>
            <pc:docMk/>
            <pc:sldMk cId="4009811497" sldId="1841"/>
            <ac:spMk id="3" creationId="{4FC18B40-6547-41EC-8A0E-1C8F40E0A42F}"/>
          </ac:spMkLst>
        </pc:spChg>
        <pc:spChg chg="mod">
          <ac:chgData name="Yoel Kortick" userId="167978f5-7f40-4909-85d5-d4149554ad4e" providerId="ADAL" clId="{22F8B047-FA3B-4733-ADAA-D695084BB32D}" dt="2024-01-25T13:05:43.693" v="2551"/>
          <ac:spMkLst>
            <pc:docMk/>
            <pc:sldMk cId="4009811497" sldId="1841"/>
            <ac:spMk id="27" creationId="{398C3D68-1ADC-DCD1-0897-CA4479532E37}"/>
          </ac:spMkLst>
        </pc:spChg>
      </pc:sldChg>
      <pc:sldChg chg="modSp">
        <pc:chgData name="Yoel Kortick" userId="167978f5-7f40-4909-85d5-d4149554ad4e" providerId="ADAL" clId="{22F8B047-FA3B-4733-ADAA-D695084BB32D}" dt="2024-01-25T13:05:43.693" v="2551"/>
        <pc:sldMkLst>
          <pc:docMk/>
          <pc:sldMk cId="3653733849" sldId="1842"/>
        </pc:sldMkLst>
        <pc:spChg chg="mod">
          <ac:chgData name="Yoel Kortick" userId="167978f5-7f40-4909-85d5-d4149554ad4e" providerId="ADAL" clId="{22F8B047-FA3B-4733-ADAA-D695084BB32D}" dt="2024-01-25T13:05:43.693" v="2551"/>
          <ac:spMkLst>
            <pc:docMk/>
            <pc:sldMk cId="3653733849" sldId="1842"/>
            <ac:spMk id="4" creationId="{2490F34D-A7E2-4EA9-8B1A-78371A1F1CD1}"/>
          </ac:spMkLst>
        </pc:spChg>
      </pc:sldChg>
      <pc:sldChg chg="modSp">
        <pc:chgData name="Yoel Kortick" userId="167978f5-7f40-4909-85d5-d4149554ad4e" providerId="ADAL" clId="{22F8B047-FA3B-4733-ADAA-D695084BB32D}" dt="2024-01-25T13:05:43.693" v="2551"/>
        <pc:sldMkLst>
          <pc:docMk/>
          <pc:sldMk cId="1688588902" sldId="1843"/>
        </pc:sldMkLst>
        <pc:spChg chg="mod">
          <ac:chgData name="Yoel Kortick" userId="167978f5-7f40-4909-85d5-d4149554ad4e" providerId="ADAL" clId="{22F8B047-FA3B-4733-ADAA-D695084BB32D}" dt="2024-01-25T13:05:43.693" v="2551"/>
          <ac:spMkLst>
            <pc:docMk/>
            <pc:sldMk cId="1688588902" sldId="1843"/>
            <ac:spMk id="4" creationId="{A1FE6F9A-C018-4915-94D1-7B4CD1DF4BFF}"/>
          </ac:spMkLst>
        </pc:spChg>
      </pc:sldChg>
      <pc:sldChg chg="modSp">
        <pc:chgData name="Yoel Kortick" userId="167978f5-7f40-4909-85d5-d4149554ad4e" providerId="ADAL" clId="{22F8B047-FA3B-4733-ADAA-D695084BB32D}" dt="2024-01-25T13:05:43.693" v="2551"/>
        <pc:sldMkLst>
          <pc:docMk/>
          <pc:sldMk cId="3894568248" sldId="1844"/>
        </pc:sldMkLst>
        <pc:spChg chg="mod">
          <ac:chgData name="Yoel Kortick" userId="167978f5-7f40-4909-85d5-d4149554ad4e" providerId="ADAL" clId="{22F8B047-FA3B-4733-ADAA-D695084BB32D}" dt="2024-01-25T13:05:43.693" v="2551"/>
          <ac:spMkLst>
            <pc:docMk/>
            <pc:sldMk cId="3894568248" sldId="1844"/>
            <ac:spMk id="3" creationId="{4FC18B40-6547-41EC-8A0E-1C8F40E0A42F}"/>
          </ac:spMkLst>
        </pc:spChg>
        <pc:spChg chg="mod">
          <ac:chgData name="Yoel Kortick" userId="167978f5-7f40-4909-85d5-d4149554ad4e" providerId="ADAL" clId="{22F8B047-FA3B-4733-ADAA-D695084BB32D}" dt="2024-01-25T13:05:43.693" v="2551"/>
          <ac:spMkLst>
            <pc:docMk/>
            <pc:sldMk cId="3894568248" sldId="1844"/>
            <ac:spMk id="4" creationId="{2490F34D-A7E2-4EA9-8B1A-78371A1F1CD1}"/>
          </ac:spMkLst>
        </pc:spChg>
      </pc:sldChg>
      <pc:sldChg chg="modSp">
        <pc:chgData name="Yoel Kortick" userId="167978f5-7f40-4909-85d5-d4149554ad4e" providerId="ADAL" clId="{22F8B047-FA3B-4733-ADAA-D695084BB32D}" dt="2024-01-25T13:05:43.693" v="2551"/>
        <pc:sldMkLst>
          <pc:docMk/>
          <pc:sldMk cId="1039114364" sldId="1845"/>
        </pc:sldMkLst>
        <pc:spChg chg="mod">
          <ac:chgData name="Yoel Kortick" userId="167978f5-7f40-4909-85d5-d4149554ad4e" providerId="ADAL" clId="{22F8B047-FA3B-4733-ADAA-D695084BB32D}" dt="2024-01-25T13:05:43.693" v="2551"/>
          <ac:spMkLst>
            <pc:docMk/>
            <pc:sldMk cId="1039114364" sldId="1845"/>
            <ac:spMk id="3" creationId="{4FC18B40-6547-41EC-8A0E-1C8F40E0A42F}"/>
          </ac:spMkLst>
        </pc:spChg>
      </pc:sldChg>
      <pc:sldChg chg="modSp">
        <pc:chgData name="Yoel Kortick" userId="167978f5-7f40-4909-85d5-d4149554ad4e" providerId="ADAL" clId="{22F8B047-FA3B-4733-ADAA-D695084BB32D}" dt="2024-01-25T13:05:43.693" v="2551"/>
        <pc:sldMkLst>
          <pc:docMk/>
          <pc:sldMk cId="1544686273" sldId="1846"/>
        </pc:sldMkLst>
        <pc:spChg chg="mod">
          <ac:chgData name="Yoel Kortick" userId="167978f5-7f40-4909-85d5-d4149554ad4e" providerId="ADAL" clId="{22F8B047-FA3B-4733-ADAA-D695084BB32D}" dt="2024-01-25T13:05:43.693" v="2551"/>
          <ac:spMkLst>
            <pc:docMk/>
            <pc:sldMk cId="1544686273" sldId="1846"/>
            <ac:spMk id="3" creationId="{4FC18B40-6547-41EC-8A0E-1C8F40E0A42F}"/>
          </ac:spMkLst>
        </pc:spChg>
        <pc:spChg chg="mod">
          <ac:chgData name="Yoel Kortick" userId="167978f5-7f40-4909-85d5-d4149554ad4e" providerId="ADAL" clId="{22F8B047-FA3B-4733-ADAA-D695084BB32D}" dt="2024-01-25T13:05:43.693" v="2551"/>
          <ac:spMkLst>
            <pc:docMk/>
            <pc:sldMk cId="1544686273" sldId="1846"/>
            <ac:spMk id="4" creationId="{2490F34D-A7E2-4EA9-8B1A-78371A1F1CD1}"/>
          </ac:spMkLst>
        </pc:spChg>
      </pc:sldChg>
      <pc:sldChg chg="modSp">
        <pc:chgData name="Yoel Kortick" userId="167978f5-7f40-4909-85d5-d4149554ad4e" providerId="ADAL" clId="{22F8B047-FA3B-4733-ADAA-D695084BB32D}" dt="2024-01-25T13:05:43.693" v="2551"/>
        <pc:sldMkLst>
          <pc:docMk/>
          <pc:sldMk cId="1688422437" sldId="1847"/>
        </pc:sldMkLst>
        <pc:spChg chg="mod">
          <ac:chgData name="Yoel Kortick" userId="167978f5-7f40-4909-85d5-d4149554ad4e" providerId="ADAL" clId="{22F8B047-FA3B-4733-ADAA-D695084BB32D}" dt="2024-01-25T13:05:43.693" v="2551"/>
          <ac:spMkLst>
            <pc:docMk/>
            <pc:sldMk cId="1688422437" sldId="1847"/>
            <ac:spMk id="2" creationId="{315526E6-7AE1-F1DC-C940-D7B49308D473}"/>
          </ac:spMkLst>
        </pc:spChg>
        <pc:spChg chg="mod">
          <ac:chgData name="Yoel Kortick" userId="167978f5-7f40-4909-85d5-d4149554ad4e" providerId="ADAL" clId="{22F8B047-FA3B-4733-ADAA-D695084BB32D}" dt="2024-01-25T13:05:43.693" v="2551"/>
          <ac:spMkLst>
            <pc:docMk/>
            <pc:sldMk cId="1688422437" sldId="1847"/>
            <ac:spMk id="3" creationId="{4FC18B40-6547-41EC-8A0E-1C8F40E0A42F}"/>
          </ac:spMkLst>
        </pc:spChg>
      </pc:sldChg>
      <pc:sldChg chg="modSp">
        <pc:chgData name="Yoel Kortick" userId="167978f5-7f40-4909-85d5-d4149554ad4e" providerId="ADAL" clId="{22F8B047-FA3B-4733-ADAA-D695084BB32D}" dt="2024-01-25T13:05:43.693" v="2551"/>
        <pc:sldMkLst>
          <pc:docMk/>
          <pc:sldMk cId="3892981007" sldId="1848"/>
        </pc:sldMkLst>
        <pc:spChg chg="mod">
          <ac:chgData name="Yoel Kortick" userId="167978f5-7f40-4909-85d5-d4149554ad4e" providerId="ADAL" clId="{22F8B047-FA3B-4733-ADAA-D695084BB32D}" dt="2024-01-25T13:05:43.693" v="2551"/>
          <ac:spMkLst>
            <pc:docMk/>
            <pc:sldMk cId="3892981007" sldId="1848"/>
            <ac:spMk id="3" creationId="{4FC18B40-6547-41EC-8A0E-1C8F40E0A42F}"/>
          </ac:spMkLst>
        </pc:spChg>
        <pc:spChg chg="mod">
          <ac:chgData name="Yoel Kortick" userId="167978f5-7f40-4909-85d5-d4149554ad4e" providerId="ADAL" clId="{22F8B047-FA3B-4733-ADAA-D695084BB32D}" dt="2024-01-25T13:05:43.693" v="2551"/>
          <ac:spMkLst>
            <pc:docMk/>
            <pc:sldMk cId="3892981007" sldId="1848"/>
            <ac:spMk id="4" creationId="{2490F34D-A7E2-4EA9-8B1A-78371A1F1CD1}"/>
          </ac:spMkLst>
        </pc:spChg>
        <pc:spChg chg="mod">
          <ac:chgData name="Yoel Kortick" userId="167978f5-7f40-4909-85d5-d4149554ad4e" providerId="ADAL" clId="{22F8B047-FA3B-4733-ADAA-D695084BB32D}" dt="2024-01-25T13:05:43.693" v="2551"/>
          <ac:spMkLst>
            <pc:docMk/>
            <pc:sldMk cId="3892981007" sldId="1848"/>
            <ac:spMk id="8" creationId="{6A12B8FB-284D-AD09-2394-DAECAF7F12D1}"/>
          </ac:spMkLst>
        </pc:spChg>
        <pc:spChg chg="mod">
          <ac:chgData name="Yoel Kortick" userId="167978f5-7f40-4909-85d5-d4149554ad4e" providerId="ADAL" clId="{22F8B047-FA3B-4733-ADAA-D695084BB32D}" dt="2024-01-25T13:05:43.693" v="2551"/>
          <ac:spMkLst>
            <pc:docMk/>
            <pc:sldMk cId="3892981007" sldId="1848"/>
            <ac:spMk id="9" creationId="{2538D5BE-2A48-0F5B-4FB5-5F7336725FF7}"/>
          </ac:spMkLst>
        </pc:spChg>
      </pc:sldChg>
      <pc:sldChg chg="modSp">
        <pc:chgData name="Yoel Kortick" userId="167978f5-7f40-4909-85d5-d4149554ad4e" providerId="ADAL" clId="{22F8B047-FA3B-4733-ADAA-D695084BB32D}" dt="2024-01-25T13:05:43.693" v="2551"/>
        <pc:sldMkLst>
          <pc:docMk/>
          <pc:sldMk cId="1732673338" sldId="1849"/>
        </pc:sldMkLst>
        <pc:spChg chg="mod">
          <ac:chgData name="Yoel Kortick" userId="167978f5-7f40-4909-85d5-d4149554ad4e" providerId="ADAL" clId="{22F8B047-FA3B-4733-ADAA-D695084BB32D}" dt="2024-01-25T13:05:43.693" v="2551"/>
          <ac:spMkLst>
            <pc:docMk/>
            <pc:sldMk cId="1732673338" sldId="1849"/>
            <ac:spMk id="3" creationId="{4FC18B40-6547-41EC-8A0E-1C8F40E0A42F}"/>
          </ac:spMkLst>
        </pc:spChg>
        <pc:spChg chg="mod">
          <ac:chgData name="Yoel Kortick" userId="167978f5-7f40-4909-85d5-d4149554ad4e" providerId="ADAL" clId="{22F8B047-FA3B-4733-ADAA-D695084BB32D}" dt="2024-01-25T13:05:43.693" v="2551"/>
          <ac:spMkLst>
            <pc:docMk/>
            <pc:sldMk cId="1732673338" sldId="1849"/>
            <ac:spMk id="4" creationId="{2490F34D-A7E2-4EA9-8B1A-78371A1F1CD1}"/>
          </ac:spMkLst>
        </pc:spChg>
        <pc:spChg chg="mod">
          <ac:chgData name="Yoel Kortick" userId="167978f5-7f40-4909-85d5-d4149554ad4e" providerId="ADAL" clId="{22F8B047-FA3B-4733-ADAA-D695084BB32D}" dt="2024-01-25T13:05:43.693" v="2551"/>
          <ac:spMkLst>
            <pc:docMk/>
            <pc:sldMk cId="1732673338" sldId="1849"/>
            <ac:spMk id="8" creationId="{6A12B8FB-284D-AD09-2394-DAECAF7F12D1}"/>
          </ac:spMkLst>
        </pc:spChg>
      </pc:sldChg>
      <pc:sldChg chg="modSp">
        <pc:chgData name="Yoel Kortick" userId="167978f5-7f40-4909-85d5-d4149554ad4e" providerId="ADAL" clId="{22F8B047-FA3B-4733-ADAA-D695084BB32D}" dt="2024-01-25T13:05:43.693" v="2551"/>
        <pc:sldMkLst>
          <pc:docMk/>
          <pc:sldMk cId="2454621732" sldId="1850"/>
        </pc:sldMkLst>
        <pc:spChg chg="mod">
          <ac:chgData name="Yoel Kortick" userId="167978f5-7f40-4909-85d5-d4149554ad4e" providerId="ADAL" clId="{22F8B047-FA3B-4733-ADAA-D695084BB32D}" dt="2024-01-25T13:05:43.693" v="2551"/>
          <ac:spMkLst>
            <pc:docMk/>
            <pc:sldMk cId="2454621732" sldId="1850"/>
            <ac:spMk id="3" creationId="{4FC18B40-6547-41EC-8A0E-1C8F40E0A42F}"/>
          </ac:spMkLst>
        </pc:spChg>
        <pc:spChg chg="mod">
          <ac:chgData name="Yoel Kortick" userId="167978f5-7f40-4909-85d5-d4149554ad4e" providerId="ADAL" clId="{22F8B047-FA3B-4733-ADAA-D695084BB32D}" dt="2024-01-25T13:05:43.693" v="2551"/>
          <ac:spMkLst>
            <pc:docMk/>
            <pc:sldMk cId="2454621732" sldId="1850"/>
            <ac:spMk id="4" creationId="{2490F34D-A7E2-4EA9-8B1A-78371A1F1CD1}"/>
          </ac:spMkLst>
        </pc:spChg>
        <pc:spChg chg="mod">
          <ac:chgData name="Yoel Kortick" userId="167978f5-7f40-4909-85d5-d4149554ad4e" providerId="ADAL" clId="{22F8B047-FA3B-4733-ADAA-D695084BB32D}" dt="2024-01-25T13:05:43.693" v="2551"/>
          <ac:spMkLst>
            <pc:docMk/>
            <pc:sldMk cId="2454621732" sldId="1850"/>
            <ac:spMk id="8" creationId="{6A12B8FB-284D-AD09-2394-DAECAF7F12D1}"/>
          </ac:spMkLst>
        </pc:spChg>
      </pc:sldChg>
      <pc:sldChg chg="modSp">
        <pc:chgData name="Yoel Kortick" userId="167978f5-7f40-4909-85d5-d4149554ad4e" providerId="ADAL" clId="{22F8B047-FA3B-4733-ADAA-D695084BB32D}" dt="2024-01-25T13:05:43.693" v="2551"/>
        <pc:sldMkLst>
          <pc:docMk/>
          <pc:sldMk cId="2689297007" sldId="1851"/>
        </pc:sldMkLst>
        <pc:spChg chg="mod">
          <ac:chgData name="Yoel Kortick" userId="167978f5-7f40-4909-85d5-d4149554ad4e" providerId="ADAL" clId="{22F8B047-FA3B-4733-ADAA-D695084BB32D}" dt="2024-01-25T13:05:43.693" v="2551"/>
          <ac:spMkLst>
            <pc:docMk/>
            <pc:sldMk cId="2689297007" sldId="1851"/>
            <ac:spMk id="4" creationId="{2490F34D-A7E2-4EA9-8B1A-78371A1F1CD1}"/>
          </ac:spMkLst>
        </pc:spChg>
        <pc:spChg chg="mod">
          <ac:chgData name="Yoel Kortick" userId="167978f5-7f40-4909-85d5-d4149554ad4e" providerId="ADAL" clId="{22F8B047-FA3B-4733-ADAA-D695084BB32D}" dt="2024-01-25T13:05:43.693" v="2551"/>
          <ac:spMkLst>
            <pc:docMk/>
            <pc:sldMk cId="2689297007" sldId="1851"/>
            <ac:spMk id="8" creationId="{685A5F3C-82A1-B4CC-F14F-0804FC73856F}"/>
          </ac:spMkLst>
        </pc:spChg>
      </pc:sldChg>
      <pc:sldChg chg="modSp">
        <pc:chgData name="Yoel Kortick" userId="167978f5-7f40-4909-85d5-d4149554ad4e" providerId="ADAL" clId="{22F8B047-FA3B-4733-ADAA-D695084BB32D}" dt="2024-01-25T13:05:43.693" v="2551"/>
        <pc:sldMkLst>
          <pc:docMk/>
          <pc:sldMk cId="3070134393" sldId="1852"/>
        </pc:sldMkLst>
        <pc:spChg chg="mod">
          <ac:chgData name="Yoel Kortick" userId="167978f5-7f40-4909-85d5-d4149554ad4e" providerId="ADAL" clId="{22F8B047-FA3B-4733-ADAA-D695084BB32D}" dt="2024-01-25T13:05:43.693" v="2551"/>
          <ac:spMkLst>
            <pc:docMk/>
            <pc:sldMk cId="3070134393" sldId="1852"/>
            <ac:spMk id="3" creationId="{4FC18B40-6547-41EC-8A0E-1C8F40E0A42F}"/>
          </ac:spMkLst>
        </pc:spChg>
        <pc:spChg chg="mod">
          <ac:chgData name="Yoel Kortick" userId="167978f5-7f40-4909-85d5-d4149554ad4e" providerId="ADAL" clId="{22F8B047-FA3B-4733-ADAA-D695084BB32D}" dt="2024-01-25T13:05:43.693" v="2551"/>
          <ac:spMkLst>
            <pc:docMk/>
            <pc:sldMk cId="3070134393" sldId="1852"/>
            <ac:spMk id="4" creationId="{2490F34D-A7E2-4EA9-8B1A-78371A1F1CD1}"/>
          </ac:spMkLst>
        </pc:spChg>
        <pc:spChg chg="mod">
          <ac:chgData name="Yoel Kortick" userId="167978f5-7f40-4909-85d5-d4149554ad4e" providerId="ADAL" clId="{22F8B047-FA3B-4733-ADAA-D695084BB32D}" dt="2024-01-25T13:05:43.693" v="2551"/>
          <ac:spMkLst>
            <pc:docMk/>
            <pc:sldMk cId="3070134393" sldId="1852"/>
            <ac:spMk id="11" creationId="{750AAA4A-274C-A94C-AE75-70988A5E545B}"/>
          </ac:spMkLst>
        </pc:spChg>
      </pc:sldChg>
      <pc:sldChg chg="modSp">
        <pc:chgData name="Yoel Kortick" userId="167978f5-7f40-4909-85d5-d4149554ad4e" providerId="ADAL" clId="{22F8B047-FA3B-4733-ADAA-D695084BB32D}" dt="2024-01-25T13:05:43.693" v="2551"/>
        <pc:sldMkLst>
          <pc:docMk/>
          <pc:sldMk cId="420304420" sldId="1853"/>
        </pc:sldMkLst>
        <pc:spChg chg="mod">
          <ac:chgData name="Yoel Kortick" userId="167978f5-7f40-4909-85d5-d4149554ad4e" providerId="ADAL" clId="{22F8B047-FA3B-4733-ADAA-D695084BB32D}" dt="2024-01-25T13:05:43.693" v="2551"/>
          <ac:spMkLst>
            <pc:docMk/>
            <pc:sldMk cId="420304420" sldId="1853"/>
            <ac:spMk id="4" creationId="{2490F34D-A7E2-4EA9-8B1A-78371A1F1CD1}"/>
          </ac:spMkLst>
        </pc:spChg>
        <pc:spChg chg="mod">
          <ac:chgData name="Yoel Kortick" userId="167978f5-7f40-4909-85d5-d4149554ad4e" providerId="ADAL" clId="{22F8B047-FA3B-4733-ADAA-D695084BB32D}" dt="2024-01-25T13:05:43.693" v="2551"/>
          <ac:spMkLst>
            <pc:docMk/>
            <pc:sldMk cId="420304420" sldId="1853"/>
            <ac:spMk id="8" creationId="{8EE2D2A8-AFC0-302C-3A40-32EA7E88FC47}"/>
          </ac:spMkLst>
        </pc:spChg>
      </pc:sldChg>
      <pc:sldChg chg="modSp">
        <pc:chgData name="Yoel Kortick" userId="167978f5-7f40-4909-85d5-d4149554ad4e" providerId="ADAL" clId="{22F8B047-FA3B-4733-ADAA-D695084BB32D}" dt="2024-01-25T13:05:43.693" v="2551"/>
        <pc:sldMkLst>
          <pc:docMk/>
          <pc:sldMk cId="1595737322" sldId="1854"/>
        </pc:sldMkLst>
        <pc:spChg chg="mod">
          <ac:chgData name="Yoel Kortick" userId="167978f5-7f40-4909-85d5-d4149554ad4e" providerId="ADAL" clId="{22F8B047-FA3B-4733-ADAA-D695084BB32D}" dt="2024-01-25T13:05:43.693" v="2551"/>
          <ac:spMkLst>
            <pc:docMk/>
            <pc:sldMk cId="1595737322" sldId="1854"/>
            <ac:spMk id="3" creationId="{4FC18B40-6547-41EC-8A0E-1C8F40E0A42F}"/>
          </ac:spMkLst>
        </pc:spChg>
      </pc:sldChg>
      <pc:sldChg chg="modSp">
        <pc:chgData name="Yoel Kortick" userId="167978f5-7f40-4909-85d5-d4149554ad4e" providerId="ADAL" clId="{22F8B047-FA3B-4733-ADAA-D695084BB32D}" dt="2024-01-25T13:05:43.693" v="2551"/>
        <pc:sldMkLst>
          <pc:docMk/>
          <pc:sldMk cId="2033295952" sldId="1855"/>
        </pc:sldMkLst>
        <pc:spChg chg="mod">
          <ac:chgData name="Yoel Kortick" userId="167978f5-7f40-4909-85d5-d4149554ad4e" providerId="ADAL" clId="{22F8B047-FA3B-4733-ADAA-D695084BB32D}" dt="2024-01-25T13:05:43.693" v="2551"/>
          <ac:spMkLst>
            <pc:docMk/>
            <pc:sldMk cId="2033295952" sldId="1855"/>
            <ac:spMk id="3" creationId="{4FC18B40-6547-41EC-8A0E-1C8F40E0A42F}"/>
          </ac:spMkLst>
        </pc:spChg>
        <pc:spChg chg="mod">
          <ac:chgData name="Yoel Kortick" userId="167978f5-7f40-4909-85d5-d4149554ad4e" providerId="ADAL" clId="{22F8B047-FA3B-4733-ADAA-D695084BB32D}" dt="2024-01-25T13:05:43.693" v="2551"/>
          <ac:spMkLst>
            <pc:docMk/>
            <pc:sldMk cId="2033295952" sldId="1855"/>
            <ac:spMk id="4" creationId="{2490F34D-A7E2-4EA9-8B1A-78371A1F1CD1}"/>
          </ac:spMkLst>
        </pc:spChg>
      </pc:sldChg>
      <pc:sldChg chg="addSp modSp mod">
        <pc:chgData name="Yoel Kortick" userId="167978f5-7f40-4909-85d5-d4149554ad4e" providerId="ADAL" clId="{22F8B047-FA3B-4733-ADAA-D695084BB32D}" dt="2024-01-25T13:07:40.727" v="2633" actId="11529"/>
        <pc:sldMkLst>
          <pc:docMk/>
          <pc:sldMk cId="1633253681" sldId="1856"/>
        </pc:sldMkLst>
        <pc:spChg chg="add mod">
          <ac:chgData name="Yoel Kortick" userId="167978f5-7f40-4909-85d5-d4149554ad4e" providerId="ADAL" clId="{22F8B047-FA3B-4733-ADAA-D695084BB32D}" dt="2024-01-25T13:07:34.026" v="2632" actId="14100"/>
          <ac:spMkLst>
            <pc:docMk/>
            <pc:sldMk cId="1633253681" sldId="1856"/>
            <ac:spMk id="2" creationId="{88ABAC50-05D1-4715-1273-F5236ACC5D8E}"/>
          </ac:spMkLst>
        </pc:spChg>
        <pc:spChg chg="mod">
          <ac:chgData name="Yoel Kortick" userId="167978f5-7f40-4909-85d5-d4149554ad4e" providerId="ADAL" clId="{22F8B047-FA3B-4733-ADAA-D695084BB32D}" dt="2024-01-25T13:05:43.693" v="2551"/>
          <ac:spMkLst>
            <pc:docMk/>
            <pc:sldMk cId="1633253681" sldId="1856"/>
            <ac:spMk id="3" creationId="{4FC18B40-6547-41EC-8A0E-1C8F40E0A42F}"/>
          </ac:spMkLst>
        </pc:spChg>
        <pc:spChg chg="mod">
          <ac:chgData name="Yoel Kortick" userId="167978f5-7f40-4909-85d5-d4149554ad4e" providerId="ADAL" clId="{22F8B047-FA3B-4733-ADAA-D695084BB32D}" dt="2024-01-25T13:05:43.693" v="2551"/>
          <ac:spMkLst>
            <pc:docMk/>
            <pc:sldMk cId="1633253681" sldId="1856"/>
            <ac:spMk id="4" creationId="{2490F34D-A7E2-4EA9-8B1A-78371A1F1CD1}"/>
          </ac:spMkLst>
        </pc:spChg>
        <pc:spChg chg="add mod">
          <ac:chgData name="Yoel Kortick" userId="167978f5-7f40-4909-85d5-d4149554ad4e" providerId="ADAL" clId="{22F8B047-FA3B-4733-ADAA-D695084BB32D}" dt="2024-01-25T13:07:27.901" v="2631" actId="1038"/>
          <ac:spMkLst>
            <pc:docMk/>
            <pc:sldMk cId="1633253681" sldId="1856"/>
            <ac:spMk id="7" creationId="{E39897A5-487C-8797-311F-A73DF4A69771}"/>
          </ac:spMkLst>
        </pc:spChg>
        <pc:cxnChg chg="add">
          <ac:chgData name="Yoel Kortick" userId="167978f5-7f40-4909-85d5-d4149554ad4e" providerId="ADAL" clId="{22F8B047-FA3B-4733-ADAA-D695084BB32D}" dt="2024-01-25T13:07:40.727" v="2633" actId="11529"/>
          <ac:cxnSpMkLst>
            <pc:docMk/>
            <pc:sldMk cId="1633253681" sldId="1856"/>
            <ac:cxnSpMk id="9" creationId="{AF8E6BF7-B09C-EF18-D5B8-E324C22DC854}"/>
          </ac:cxnSpMkLst>
        </pc:cxnChg>
      </pc:sldChg>
      <pc:sldChg chg="modSp">
        <pc:chgData name="Yoel Kortick" userId="167978f5-7f40-4909-85d5-d4149554ad4e" providerId="ADAL" clId="{22F8B047-FA3B-4733-ADAA-D695084BB32D}" dt="2024-01-25T13:05:43.693" v="2551"/>
        <pc:sldMkLst>
          <pc:docMk/>
          <pc:sldMk cId="1190637392" sldId="1857"/>
        </pc:sldMkLst>
        <pc:spChg chg="mod">
          <ac:chgData name="Yoel Kortick" userId="167978f5-7f40-4909-85d5-d4149554ad4e" providerId="ADAL" clId="{22F8B047-FA3B-4733-ADAA-D695084BB32D}" dt="2024-01-25T13:05:43.693" v="2551"/>
          <ac:spMkLst>
            <pc:docMk/>
            <pc:sldMk cId="1190637392" sldId="1857"/>
            <ac:spMk id="3" creationId="{4FC18B40-6547-41EC-8A0E-1C8F40E0A42F}"/>
          </ac:spMkLst>
        </pc:spChg>
        <pc:spChg chg="mod">
          <ac:chgData name="Yoel Kortick" userId="167978f5-7f40-4909-85d5-d4149554ad4e" providerId="ADAL" clId="{22F8B047-FA3B-4733-ADAA-D695084BB32D}" dt="2024-01-25T13:05:43.693" v="2551"/>
          <ac:spMkLst>
            <pc:docMk/>
            <pc:sldMk cId="1190637392" sldId="1857"/>
            <ac:spMk id="4" creationId="{2490F34D-A7E2-4EA9-8B1A-78371A1F1CD1}"/>
          </ac:spMkLst>
        </pc:spChg>
      </pc:sldChg>
      <pc:sldChg chg="modSp">
        <pc:chgData name="Yoel Kortick" userId="167978f5-7f40-4909-85d5-d4149554ad4e" providerId="ADAL" clId="{22F8B047-FA3B-4733-ADAA-D695084BB32D}" dt="2024-01-25T13:05:43.693" v="2551"/>
        <pc:sldMkLst>
          <pc:docMk/>
          <pc:sldMk cId="3477138020" sldId="1858"/>
        </pc:sldMkLst>
        <pc:spChg chg="mod">
          <ac:chgData name="Yoel Kortick" userId="167978f5-7f40-4909-85d5-d4149554ad4e" providerId="ADAL" clId="{22F8B047-FA3B-4733-ADAA-D695084BB32D}" dt="2024-01-25T13:05:43.693" v="2551"/>
          <ac:spMkLst>
            <pc:docMk/>
            <pc:sldMk cId="3477138020" sldId="1858"/>
            <ac:spMk id="4" creationId="{A1FE6F9A-C018-4915-94D1-7B4CD1DF4BFF}"/>
          </ac:spMkLst>
        </pc:spChg>
      </pc:sldChg>
      <pc:sldChg chg="modSp">
        <pc:chgData name="Yoel Kortick" userId="167978f5-7f40-4909-85d5-d4149554ad4e" providerId="ADAL" clId="{22F8B047-FA3B-4733-ADAA-D695084BB32D}" dt="2024-01-25T13:05:43.693" v="2551"/>
        <pc:sldMkLst>
          <pc:docMk/>
          <pc:sldMk cId="2432675236" sldId="1859"/>
        </pc:sldMkLst>
        <pc:spChg chg="mod">
          <ac:chgData name="Yoel Kortick" userId="167978f5-7f40-4909-85d5-d4149554ad4e" providerId="ADAL" clId="{22F8B047-FA3B-4733-ADAA-D695084BB32D}" dt="2024-01-25T13:05:43.693" v="2551"/>
          <ac:spMkLst>
            <pc:docMk/>
            <pc:sldMk cId="2432675236" sldId="1859"/>
            <ac:spMk id="3" creationId="{4FC18B40-6547-41EC-8A0E-1C8F40E0A42F}"/>
          </ac:spMkLst>
        </pc:spChg>
        <pc:spChg chg="mod">
          <ac:chgData name="Yoel Kortick" userId="167978f5-7f40-4909-85d5-d4149554ad4e" providerId="ADAL" clId="{22F8B047-FA3B-4733-ADAA-D695084BB32D}" dt="2024-01-25T13:05:43.693" v="2551"/>
          <ac:spMkLst>
            <pc:docMk/>
            <pc:sldMk cId="2432675236" sldId="1859"/>
            <ac:spMk id="4" creationId="{2490F34D-A7E2-4EA9-8B1A-78371A1F1CD1}"/>
          </ac:spMkLst>
        </pc:spChg>
      </pc:sldChg>
      <pc:sldChg chg="modSp">
        <pc:chgData name="Yoel Kortick" userId="167978f5-7f40-4909-85d5-d4149554ad4e" providerId="ADAL" clId="{22F8B047-FA3B-4733-ADAA-D695084BB32D}" dt="2024-01-25T13:05:43.693" v="2551"/>
        <pc:sldMkLst>
          <pc:docMk/>
          <pc:sldMk cId="1110093184" sldId="1860"/>
        </pc:sldMkLst>
        <pc:spChg chg="mod">
          <ac:chgData name="Yoel Kortick" userId="167978f5-7f40-4909-85d5-d4149554ad4e" providerId="ADAL" clId="{22F8B047-FA3B-4733-ADAA-D695084BB32D}" dt="2024-01-25T13:05:43.693" v="2551"/>
          <ac:spMkLst>
            <pc:docMk/>
            <pc:sldMk cId="1110093184" sldId="1860"/>
            <ac:spMk id="3" creationId="{4FC18B40-6547-41EC-8A0E-1C8F40E0A42F}"/>
          </ac:spMkLst>
        </pc:spChg>
        <pc:spChg chg="mod">
          <ac:chgData name="Yoel Kortick" userId="167978f5-7f40-4909-85d5-d4149554ad4e" providerId="ADAL" clId="{22F8B047-FA3B-4733-ADAA-D695084BB32D}" dt="2024-01-25T13:05:43.693" v="2551"/>
          <ac:spMkLst>
            <pc:docMk/>
            <pc:sldMk cId="1110093184" sldId="1860"/>
            <ac:spMk id="12" creationId="{E8E43AC9-5C96-4798-B751-EDB6EC40D17B}"/>
          </ac:spMkLst>
        </pc:spChg>
      </pc:sldChg>
      <pc:sldChg chg="modSp">
        <pc:chgData name="Yoel Kortick" userId="167978f5-7f40-4909-85d5-d4149554ad4e" providerId="ADAL" clId="{22F8B047-FA3B-4733-ADAA-D695084BB32D}" dt="2024-01-25T13:05:43.693" v="2551"/>
        <pc:sldMkLst>
          <pc:docMk/>
          <pc:sldMk cId="3275506538" sldId="1861"/>
        </pc:sldMkLst>
        <pc:spChg chg="mod">
          <ac:chgData name="Yoel Kortick" userId="167978f5-7f40-4909-85d5-d4149554ad4e" providerId="ADAL" clId="{22F8B047-FA3B-4733-ADAA-D695084BB32D}" dt="2024-01-25T13:05:43.693" v="2551"/>
          <ac:spMkLst>
            <pc:docMk/>
            <pc:sldMk cId="3275506538" sldId="1861"/>
            <ac:spMk id="3" creationId="{4FC18B40-6547-41EC-8A0E-1C8F40E0A42F}"/>
          </ac:spMkLst>
        </pc:spChg>
        <pc:spChg chg="mod">
          <ac:chgData name="Yoel Kortick" userId="167978f5-7f40-4909-85d5-d4149554ad4e" providerId="ADAL" clId="{22F8B047-FA3B-4733-ADAA-D695084BB32D}" dt="2024-01-25T13:05:43.693" v="2551"/>
          <ac:spMkLst>
            <pc:docMk/>
            <pc:sldMk cId="3275506538" sldId="1861"/>
            <ac:spMk id="4" creationId="{2490F34D-A7E2-4EA9-8B1A-78371A1F1CD1}"/>
          </ac:spMkLst>
        </pc:spChg>
      </pc:sldChg>
      <pc:sldChg chg="modSp">
        <pc:chgData name="Yoel Kortick" userId="167978f5-7f40-4909-85d5-d4149554ad4e" providerId="ADAL" clId="{22F8B047-FA3B-4733-ADAA-D695084BB32D}" dt="2024-01-25T13:05:43.693" v="2551"/>
        <pc:sldMkLst>
          <pc:docMk/>
          <pc:sldMk cId="1649823636" sldId="1862"/>
        </pc:sldMkLst>
        <pc:spChg chg="mod">
          <ac:chgData name="Yoel Kortick" userId="167978f5-7f40-4909-85d5-d4149554ad4e" providerId="ADAL" clId="{22F8B047-FA3B-4733-ADAA-D695084BB32D}" dt="2024-01-25T13:05:43.693" v="2551"/>
          <ac:spMkLst>
            <pc:docMk/>
            <pc:sldMk cId="1649823636" sldId="1862"/>
            <ac:spMk id="3" creationId="{4FC18B40-6547-41EC-8A0E-1C8F40E0A42F}"/>
          </ac:spMkLst>
        </pc:spChg>
        <pc:spChg chg="mod">
          <ac:chgData name="Yoel Kortick" userId="167978f5-7f40-4909-85d5-d4149554ad4e" providerId="ADAL" clId="{22F8B047-FA3B-4733-ADAA-D695084BB32D}" dt="2024-01-25T13:05:43.693" v="2551"/>
          <ac:spMkLst>
            <pc:docMk/>
            <pc:sldMk cId="1649823636" sldId="1862"/>
            <ac:spMk id="12" creationId="{E8E43AC9-5C96-4798-B751-EDB6EC40D17B}"/>
          </ac:spMkLst>
        </pc:spChg>
      </pc:sldChg>
      <pc:sldChg chg="modSp">
        <pc:chgData name="Yoel Kortick" userId="167978f5-7f40-4909-85d5-d4149554ad4e" providerId="ADAL" clId="{22F8B047-FA3B-4733-ADAA-D695084BB32D}" dt="2024-01-25T13:05:43.693" v="2551"/>
        <pc:sldMkLst>
          <pc:docMk/>
          <pc:sldMk cId="3010823598" sldId="1863"/>
        </pc:sldMkLst>
        <pc:spChg chg="mod">
          <ac:chgData name="Yoel Kortick" userId="167978f5-7f40-4909-85d5-d4149554ad4e" providerId="ADAL" clId="{22F8B047-FA3B-4733-ADAA-D695084BB32D}" dt="2024-01-25T13:05:43.693" v="2551"/>
          <ac:spMkLst>
            <pc:docMk/>
            <pc:sldMk cId="3010823598" sldId="1863"/>
            <ac:spMk id="3" creationId="{4FC18B40-6547-41EC-8A0E-1C8F40E0A42F}"/>
          </ac:spMkLst>
        </pc:spChg>
        <pc:spChg chg="mod">
          <ac:chgData name="Yoel Kortick" userId="167978f5-7f40-4909-85d5-d4149554ad4e" providerId="ADAL" clId="{22F8B047-FA3B-4733-ADAA-D695084BB32D}" dt="2024-01-25T13:05:43.693" v="2551"/>
          <ac:spMkLst>
            <pc:docMk/>
            <pc:sldMk cId="3010823598" sldId="1863"/>
            <ac:spMk id="4" creationId="{2490F34D-A7E2-4EA9-8B1A-78371A1F1CD1}"/>
          </ac:spMkLst>
        </pc:spChg>
      </pc:sldChg>
      <pc:sldChg chg="modSp">
        <pc:chgData name="Yoel Kortick" userId="167978f5-7f40-4909-85d5-d4149554ad4e" providerId="ADAL" clId="{22F8B047-FA3B-4733-ADAA-D695084BB32D}" dt="2024-01-25T13:05:43.693" v="2551"/>
        <pc:sldMkLst>
          <pc:docMk/>
          <pc:sldMk cId="1058564140" sldId="1864"/>
        </pc:sldMkLst>
        <pc:spChg chg="mod">
          <ac:chgData name="Yoel Kortick" userId="167978f5-7f40-4909-85d5-d4149554ad4e" providerId="ADAL" clId="{22F8B047-FA3B-4733-ADAA-D695084BB32D}" dt="2024-01-25T13:05:43.693" v="2551"/>
          <ac:spMkLst>
            <pc:docMk/>
            <pc:sldMk cId="1058564140" sldId="1864"/>
            <ac:spMk id="3" creationId="{4FC18B40-6547-41EC-8A0E-1C8F40E0A42F}"/>
          </ac:spMkLst>
        </pc:spChg>
      </pc:sldChg>
      <pc:sldChg chg="modSp">
        <pc:chgData name="Yoel Kortick" userId="167978f5-7f40-4909-85d5-d4149554ad4e" providerId="ADAL" clId="{22F8B047-FA3B-4733-ADAA-D695084BB32D}" dt="2024-01-25T13:05:43.693" v="2551"/>
        <pc:sldMkLst>
          <pc:docMk/>
          <pc:sldMk cId="2018864340" sldId="1865"/>
        </pc:sldMkLst>
        <pc:spChg chg="mod">
          <ac:chgData name="Yoel Kortick" userId="167978f5-7f40-4909-85d5-d4149554ad4e" providerId="ADAL" clId="{22F8B047-FA3B-4733-ADAA-D695084BB32D}" dt="2024-01-25T13:05:43.693" v="2551"/>
          <ac:spMkLst>
            <pc:docMk/>
            <pc:sldMk cId="2018864340" sldId="1865"/>
            <ac:spMk id="3" creationId="{4FC18B40-6547-41EC-8A0E-1C8F40E0A42F}"/>
          </ac:spMkLst>
        </pc:spChg>
        <pc:spChg chg="mod">
          <ac:chgData name="Yoel Kortick" userId="167978f5-7f40-4909-85d5-d4149554ad4e" providerId="ADAL" clId="{22F8B047-FA3B-4733-ADAA-D695084BB32D}" dt="2024-01-25T13:05:43.693" v="2551"/>
          <ac:spMkLst>
            <pc:docMk/>
            <pc:sldMk cId="2018864340" sldId="1865"/>
            <ac:spMk id="4" creationId="{2490F34D-A7E2-4EA9-8B1A-78371A1F1CD1}"/>
          </ac:spMkLst>
        </pc:spChg>
      </pc:sldChg>
      <pc:sldChg chg="modSp">
        <pc:chgData name="Yoel Kortick" userId="167978f5-7f40-4909-85d5-d4149554ad4e" providerId="ADAL" clId="{22F8B047-FA3B-4733-ADAA-D695084BB32D}" dt="2024-01-25T13:05:43.693" v="2551"/>
        <pc:sldMkLst>
          <pc:docMk/>
          <pc:sldMk cId="2294378225" sldId="1866"/>
        </pc:sldMkLst>
        <pc:spChg chg="mod">
          <ac:chgData name="Yoel Kortick" userId="167978f5-7f40-4909-85d5-d4149554ad4e" providerId="ADAL" clId="{22F8B047-FA3B-4733-ADAA-D695084BB32D}" dt="2024-01-25T13:05:43.693" v="2551"/>
          <ac:spMkLst>
            <pc:docMk/>
            <pc:sldMk cId="2294378225" sldId="1866"/>
            <ac:spMk id="3" creationId="{4FC18B40-6547-41EC-8A0E-1C8F40E0A42F}"/>
          </ac:spMkLst>
        </pc:spChg>
      </pc:sldChg>
      <pc:sldChg chg="modSp">
        <pc:chgData name="Yoel Kortick" userId="167978f5-7f40-4909-85d5-d4149554ad4e" providerId="ADAL" clId="{22F8B047-FA3B-4733-ADAA-D695084BB32D}" dt="2024-01-25T13:05:43.693" v="2551"/>
        <pc:sldMkLst>
          <pc:docMk/>
          <pc:sldMk cId="1600374228" sldId="1867"/>
        </pc:sldMkLst>
        <pc:spChg chg="mod">
          <ac:chgData name="Yoel Kortick" userId="167978f5-7f40-4909-85d5-d4149554ad4e" providerId="ADAL" clId="{22F8B047-FA3B-4733-ADAA-D695084BB32D}" dt="2024-01-25T13:05:43.693" v="2551"/>
          <ac:spMkLst>
            <pc:docMk/>
            <pc:sldMk cId="1600374228" sldId="1867"/>
            <ac:spMk id="3" creationId="{4FC18B40-6547-41EC-8A0E-1C8F40E0A42F}"/>
          </ac:spMkLst>
        </pc:spChg>
        <pc:spChg chg="mod">
          <ac:chgData name="Yoel Kortick" userId="167978f5-7f40-4909-85d5-d4149554ad4e" providerId="ADAL" clId="{22F8B047-FA3B-4733-ADAA-D695084BB32D}" dt="2024-01-25T13:05:43.693" v="2551"/>
          <ac:spMkLst>
            <pc:docMk/>
            <pc:sldMk cId="1600374228" sldId="1867"/>
            <ac:spMk id="12" creationId="{1ED9A28F-644A-7D3A-04E6-A015A2819FFD}"/>
          </ac:spMkLst>
        </pc:spChg>
      </pc:sldChg>
      <pc:sldChg chg="modSp">
        <pc:chgData name="Yoel Kortick" userId="167978f5-7f40-4909-85d5-d4149554ad4e" providerId="ADAL" clId="{22F8B047-FA3B-4733-ADAA-D695084BB32D}" dt="2024-01-25T13:05:43.693" v="2551"/>
        <pc:sldMkLst>
          <pc:docMk/>
          <pc:sldMk cId="1991438819" sldId="1868"/>
        </pc:sldMkLst>
        <pc:spChg chg="mod">
          <ac:chgData name="Yoel Kortick" userId="167978f5-7f40-4909-85d5-d4149554ad4e" providerId="ADAL" clId="{22F8B047-FA3B-4733-ADAA-D695084BB32D}" dt="2024-01-25T13:05:43.693" v="2551"/>
          <ac:spMkLst>
            <pc:docMk/>
            <pc:sldMk cId="1991438819" sldId="1868"/>
            <ac:spMk id="3" creationId="{4FC18B40-6547-41EC-8A0E-1C8F40E0A42F}"/>
          </ac:spMkLst>
        </pc:spChg>
        <pc:spChg chg="mod">
          <ac:chgData name="Yoel Kortick" userId="167978f5-7f40-4909-85d5-d4149554ad4e" providerId="ADAL" clId="{22F8B047-FA3B-4733-ADAA-D695084BB32D}" dt="2024-01-25T13:05:43.693" v="2551"/>
          <ac:spMkLst>
            <pc:docMk/>
            <pc:sldMk cId="1991438819" sldId="1868"/>
            <ac:spMk id="27" creationId="{398C3D68-1ADC-DCD1-0897-CA4479532E37}"/>
          </ac:spMkLst>
        </pc:spChg>
      </pc:sldChg>
      <pc:sldChg chg="modSp">
        <pc:chgData name="Yoel Kortick" userId="167978f5-7f40-4909-85d5-d4149554ad4e" providerId="ADAL" clId="{22F8B047-FA3B-4733-ADAA-D695084BB32D}" dt="2024-01-25T13:05:43.693" v="2551"/>
        <pc:sldMkLst>
          <pc:docMk/>
          <pc:sldMk cId="3009327451" sldId="1869"/>
        </pc:sldMkLst>
        <pc:spChg chg="mod">
          <ac:chgData name="Yoel Kortick" userId="167978f5-7f40-4909-85d5-d4149554ad4e" providerId="ADAL" clId="{22F8B047-FA3B-4733-ADAA-D695084BB32D}" dt="2024-01-25T13:05:43.693" v="2551"/>
          <ac:spMkLst>
            <pc:docMk/>
            <pc:sldMk cId="3009327451" sldId="1869"/>
            <ac:spMk id="3" creationId="{4FC18B40-6547-41EC-8A0E-1C8F40E0A42F}"/>
          </ac:spMkLst>
        </pc:spChg>
      </pc:sldChg>
      <pc:sldChg chg="modSp">
        <pc:chgData name="Yoel Kortick" userId="167978f5-7f40-4909-85d5-d4149554ad4e" providerId="ADAL" clId="{22F8B047-FA3B-4733-ADAA-D695084BB32D}" dt="2024-01-25T13:05:43.693" v="2551"/>
        <pc:sldMkLst>
          <pc:docMk/>
          <pc:sldMk cId="665751205" sldId="1870"/>
        </pc:sldMkLst>
        <pc:spChg chg="mod">
          <ac:chgData name="Yoel Kortick" userId="167978f5-7f40-4909-85d5-d4149554ad4e" providerId="ADAL" clId="{22F8B047-FA3B-4733-ADAA-D695084BB32D}" dt="2024-01-25T13:05:43.693" v="2551"/>
          <ac:spMkLst>
            <pc:docMk/>
            <pc:sldMk cId="665751205" sldId="1870"/>
            <ac:spMk id="3" creationId="{4FC18B40-6547-41EC-8A0E-1C8F40E0A42F}"/>
          </ac:spMkLst>
        </pc:spChg>
        <pc:spChg chg="mod">
          <ac:chgData name="Yoel Kortick" userId="167978f5-7f40-4909-85d5-d4149554ad4e" providerId="ADAL" clId="{22F8B047-FA3B-4733-ADAA-D695084BB32D}" dt="2024-01-25T13:05:43.693" v="2551"/>
          <ac:spMkLst>
            <pc:docMk/>
            <pc:sldMk cId="665751205" sldId="1870"/>
            <ac:spMk id="4" creationId="{2490F34D-A7E2-4EA9-8B1A-78371A1F1CD1}"/>
          </ac:spMkLst>
        </pc:spChg>
      </pc:sldChg>
      <pc:sldChg chg="modSp">
        <pc:chgData name="Yoel Kortick" userId="167978f5-7f40-4909-85d5-d4149554ad4e" providerId="ADAL" clId="{22F8B047-FA3B-4733-ADAA-D695084BB32D}" dt="2024-01-25T13:05:43.693" v="2551"/>
        <pc:sldMkLst>
          <pc:docMk/>
          <pc:sldMk cId="3237838623" sldId="1871"/>
        </pc:sldMkLst>
        <pc:spChg chg="mod">
          <ac:chgData name="Yoel Kortick" userId="167978f5-7f40-4909-85d5-d4149554ad4e" providerId="ADAL" clId="{22F8B047-FA3B-4733-ADAA-D695084BB32D}" dt="2024-01-25T13:05:43.693" v="2551"/>
          <ac:spMkLst>
            <pc:docMk/>
            <pc:sldMk cId="3237838623" sldId="1871"/>
            <ac:spMk id="3" creationId="{4FC18B40-6547-41EC-8A0E-1C8F40E0A42F}"/>
          </ac:spMkLst>
        </pc:spChg>
      </pc:sldChg>
      <pc:sldChg chg="modSp">
        <pc:chgData name="Yoel Kortick" userId="167978f5-7f40-4909-85d5-d4149554ad4e" providerId="ADAL" clId="{22F8B047-FA3B-4733-ADAA-D695084BB32D}" dt="2024-01-25T13:05:43.693" v="2551"/>
        <pc:sldMkLst>
          <pc:docMk/>
          <pc:sldMk cId="2448860744" sldId="1872"/>
        </pc:sldMkLst>
        <pc:spChg chg="mod">
          <ac:chgData name="Yoel Kortick" userId="167978f5-7f40-4909-85d5-d4149554ad4e" providerId="ADAL" clId="{22F8B047-FA3B-4733-ADAA-D695084BB32D}" dt="2024-01-25T13:05:43.693" v="2551"/>
          <ac:spMkLst>
            <pc:docMk/>
            <pc:sldMk cId="2448860744" sldId="1872"/>
            <ac:spMk id="3" creationId="{4FC18B40-6547-41EC-8A0E-1C8F40E0A42F}"/>
          </ac:spMkLst>
        </pc:spChg>
        <pc:spChg chg="mod">
          <ac:chgData name="Yoel Kortick" userId="167978f5-7f40-4909-85d5-d4149554ad4e" providerId="ADAL" clId="{22F8B047-FA3B-4733-ADAA-D695084BB32D}" dt="2024-01-25T13:05:43.693" v="2551"/>
          <ac:spMkLst>
            <pc:docMk/>
            <pc:sldMk cId="2448860744" sldId="1872"/>
            <ac:spMk id="4" creationId="{2490F34D-A7E2-4EA9-8B1A-78371A1F1CD1}"/>
          </ac:spMkLst>
        </pc:spChg>
      </pc:sldChg>
      <pc:sldChg chg="modSp">
        <pc:chgData name="Yoel Kortick" userId="167978f5-7f40-4909-85d5-d4149554ad4e" providerId="ADAL" clId="{22F8B047-FA3B-4733-ADAA-D695084BB32D}" dt="2024-01-25T13:05:43.693" v="2551"/>
        <pc:sldMkLst>
          <pc:docMk/>
          <pc:sldMk cId="515525725" sldId="1873"/>
        </pc:sldMkLst>
        <pc:spChg chg="mod">
          <ac:chgData name="Yoel Kortick" userId="167978f5-7f40-4909-85d5-d4149554ad4e" providerId="ADAL" clId="{22F8B047-FA3B-4733-ADAA-D695084BB32D}" dt="2024-01-25T13:05:43.693" v="2551"/>
          <ac:spMkLst>
            <pc:docMk/>
            <pc:sldMk cId="515525725" sldId="1873"/>
            <ac:spMk id="3" creationId="{4FC18B40-6547-41EC-8A0E-1C8F40E0A42F}"/>
          </ac:spMkLst>
        </pc:spChg>
        <pc:spChg chg="mod">
          <ac:chgData name="Yoel Kortick" userId="167978f5-7f40-4909-85d5-d4149554ad4e" providerId="ADAL" clId="{22F8B047-FA3B-4733-ADAA-D695084BB32D}" dt="2024-01-25T13:05:43.693" v="2551"/>
          <ac:spMkLst>
            <pc:docMk/>
            <pc:sldMk cId="515525725" sldId="1873"/>
            <ac:spMk id="4" creationId="{2490F34D-A7E2-4EA9-8B1A-78371A1F1CD1}"/>
          </ac:spMkLst>
        </pc:spChg>
      </pc:sldChg>
      <pc:sldChg chg="modSp">
        <pc:chgData name="Yoel Kortick" userId="167978f5-7f40-4909-85d5-d4149554ad4e" providerId="ADAL" clId="{22F8B047-FA3B-4733-ADAA-D695084BB32D}" dt="2024-01-25T13:05:43.693" v="2551"/>
        <pc:sldMkLst>
          <pc:docMk/>
          <pc:sldMk cId="1740197181" sldId="1874"/>
        </pc:sldMkLst>
        <pc:spChg chg="mod">
          <ac:chgData name="Yoel Kortick" userId="167978f5-7f40-4909-85d5-d4149554ad4e" providerId="ADAL" clId="{22F8B047-FA3B-4733-ADAA-D695084BB32D}" dt="2024-01-25T13:05:43.693" v="2551"/>
          <ac:spMkLst>
            <pc:docMk/>
            <pc:sldMk cId="1740197181" sldId="1874"/>
            <ac:spMk id="4" creationId="{A1FE6F9A-C018-4915-94D1-7B4CD1DF4BFF}"/>
          </ac:spMkLst>
        </pc:spChg>
      </pc:sldChg>
      <pc:sldChg chg="modSp">
        <pc:chgData name="Yoel Kortick" userId="167978f5-7f40-4909-85d5-d4149554ad4e" providerId="ADAL" clId="{22F8B047-FA3B-4733-ADAA-D695084BB32D}" dt="2024-01-25T13:05:43.693" v="2551"/>
        <pc:sldMkLst>
          <pc:docMk/>
          <pc:sldMk cId="1391865872" sldId="1875"/>
        </pc:sldMkLst>
        <pc:spChg chg="mod">
          <ac:chgData name="Yoel Kortick" userId="167978f5-7f40-4909-85d5-d4149554ad4e" providerId="ADAL" clId="{22F8B047-FA3B-4733-ADAA-D695084BB32D}" dt="2024-01-25T13:05:43.693" v="2551"/>
          <ac:spMkLst>
            <pc:docMk/>
            <pc:sldMk cId="1391865872" sldId="1875"/>
            <ac:spMk id="3" creationId="{4FC18B40-6547-41EC-8A0E-1C8F40E0A42F}"/>
          </ac:spMkLst>
        </pc:spChg>
        <pc:spChg chg="mod">
          <ac:chgData name="Yoel Kortick" userId="167978f5-7f40-4909-85d5-d4149554ad4e" providerId="ADAL" clId="{22F8B047-FA3B-4733-ADAA-D695084BB32D}" dt="2024-01-25T13:05:43.693" v="2551"/>
          <ac:spMkLst>
            <pc:docMk/>
            <pc:sldMk cId="1391865872" sldId="1875"/>
            <ac:spMk id="4" creationId="{2490F34D-A7E2-4EA9-8B1A-78371A1F1CD1}"/>
          </ac:spMkLst>
        </pc:spChg>
      </pc:sldChg>
      <pc:sldChg chg="modSp">
        <pc:chgData name="Yoel Kortick" userId="167978f5-7f40-4909-85d5-d4149554ad4e" providerId="ADAL" clId="{22F8B047-FA3B-4733-ADAA-D695084BB32D}" dt="2024-01-25T13:05:43.693" v="2551"/>
        <pc:sldMkLst>
          <pc:docMk/>
          <pc:sldMk cId="3042110117" sldId="1876"/>
        </pc:sldMkLst>
        <pc:spChg chg="mod">
          <ac:chgData name="Yoel Kortick" userId="167978f5-7f40-4909-85d5-d4149554ad4e" providerId="ADAL" clId="{22F8B047-FA3B-4733-ADAA-D695084BB32D}" dt="2024-01-25T13:05:43.693" v="2551"/>
          <ac:spMkLst>
            <pc:docMk/>
            <pc:sldMk cId="3042110117" sldId="1876"/>
            <ac:spMk id="3" creationId="{4FC18B40-6547-41EC-8A0E-1C8F40E0A42F}"/>
          </ac:spMkLst>
        </pc:spChg>
      </pc:sldChg>
      <pc:sldChg chg="modSp">
        <pc:chgData name="Yoel Kortick" userId="167978f5-7f40-4909-85d5-d4149554ad4e" providerId="ADAL" clId="{22F8B047-FA3B-4733-ADAA-D695084BB32D}" dt="2024-01-25T13:05:43.693" v="2551"/>
        <pc:sldMkLst>
          <pc:docMk/>
          <pc:sldMk cId="350550596" sldId="1877"/>
        </pc:sldMkLst>
        <pc:spChg chg="mod">
          <ac:chgData name="Yoel Kortick" userId="167978f5-7f40-4909-85d5-d4149554ad4e" providerId="ADAL" clId="{22F8B047-FA3B-4733-ADAA-D695084BB32D}" dt="2024-01-25T13:05:43.693" v="2551"/>
          <ac:spMkLst>
            <pc:docMk/>
            <pc:sldMk cId="350550596" sldId="1877"/>
            <ac:spMk id="3" creationId="{4FC18B40-6547-41EC-8A0E-1C8F40E0A42F}"/>
          </ac:spMkLst>
        </pc:spChg>
      </pc:sldChg>
      <pc:sldChg chg="modSp">
        <pc:chgData name="Yoel Kortick" userId="167978f5-7f40-4909-85d5-d4149554ad4e" providerId="ADAL" clId="{22F8B047-FA3B-4733-ADAA-D695084BB32D}" dt="2024-01-25T13:05:43.693" v="2551"/>
        <pc:sldMkLst>
          <pc:docMk/>
          <pc:sldMk cId="1830501401" sldId="1878"/>
        </pc:sldMkLst>
        <pc:spChg chg="mod">
          <ac:chgData name="Yoel Kortick" userId="167978f5-7f40-4909-85d5-d4149554ad4e" providerId="ADAL" clId="{22F8B047-FA3B-4733-ADAA-D695084BB32D}" dt="2024-01-25T13:05:43.693" v="2551"/>
          <ac:spMkLst>
            <pc:docMk/>
            <pc:sldMk cId="1830501401" sldId="1878"/>
            <ac:spMk id="3" creationId="{4FC18B40-6547-41EC-8A0E-1C8F40E0A42F}"/>
          </ac:spMkLst>
        </pc:spChg>
        <pc:spChg chg="mod">
          <ac:chgData name="Yoel Kortick" userId="167978f5-7f40-4909-85d5-d4149554ad4e" providerId="ADAL" clId="{22F8B047-FA3B-4733-ADAA-D695084BB32D}" dt="2024-01-25T13:05:43.693" v="2551"/>
          <ac:spMkLst>
            <pc:docMk/>
            <pc:sldMk cId="1830501401" sldId="1878"/>
            <ac:spMk id="4" creationId="{2490F34D-A7E2-4EA9-8B1A-78371A1F1CD1}"/>
          </ac:spMkLst>
        </pc:spChg>
      </pc:sldChg>
      <pc:sldChg chg="modSp">
        <pc:chgData name="Yoel Kortick" userId="167978f5-7f40-4909-85d5-d4149554ad4e" providerId="ADAL" clId="{22F8B047-FA3B-4733-ADAA-D695084BB32D}" dt="2024-01-25T13:05:43.693" v="2551"/>
        <pc:sldMkLst>
          <pc:docMk/>
          <pc:sldMk cId="290429846" sldId="1879"/>
        </pc:sldMkLst>
        <pc:spChg chg="mod">
          <ac:chgData name="Yoel Kortick" userId="167978f5-7f40-4909-85d5-d4149554ad4e" providerId="ADAL" clId="{22F8B047-FA3B-4733-ADAA-D695084BB32D}" dt="2024-01-25T13:05:43.693" v="2551"/>
          <ac:spMkLst>
            <pc:docMk/>
            <pc:sldMk cId="290429846" sldId="1879"/>
            <ac:spMk id="3" creationId="{4FC18B40-6547-41EC-8A0E-1C8F40E0A42F}"/>
          </ac:spMkLst>
        </pc:spChg>
      </pc:sldChg>
      <pc:sldChg chg="modSp">
        <pc:chgData name="Yoel Kortick" userId="167978f5-7f40-4909-85d5-d4149554ad4e" providerId="ADAL" clId="{22F8B047-FA3B-4733-ADAA-D695084BB32D}" dt="2024-01-25T13:05:43.693" v="2551"/>
        <pc:sldMkLst>
          <pc:docMk/>
          <pc:sldMk cId="2182264418" sldId="1880"/>
        </pc:sldMkLst>
        <pc:spChg chg="mod">
          <ac:chgData name="Yoel Kortick" userId="167978f5-7f40-4909-85d5-d4149554ad4e" providerId="ADAL" clId="{22F8B047-FA3B-4733-ADAA-D695084BB32D}" dt="2024-01-25T13:05:43.693" v="2551"/>
          <ac:spMkLst>
            <pc:docMk/>
            <pc:sldMk cId="2182264418" sldId="1880"/>
            <ac:spMk id="3" creationId="{4FC18B40-6547-41EC-8A0E-1C8F40E0A42F}"/>
          </ac:spMkLst>
        </pc:spChg>
        <pc:spChg chg="mod">
          <ac:chgData name="Yoel Kortick" userId="167978f5-7f40-4909-85d5-d4149554ad4e" providerId="ADAL" clId="{22F8B047-FA3B-4733-ADAA-D695084BB32D}" dt="2024-01-25T13:05:43.693" v="2551"/>
          <ac:spMkLst>
            <pc:docMk/>
            <pc:sldMk cId="2182264418" sldId="1880"/>
            <ac:spMk id="9" creationId="{12F1EE84-12AE-4737-A648-4D0C5B38BAF8}"/>
          </ac:spMkLst>
        </pc:spChg>
      </pc:sldChg>
      <pc:sldChg chg="modSp">
        <pc:chgData name="Yoel Kortick" userId="167978f5-7f40-4909-85d5-d4149554ad4e" providerId="ADAL" clId="{22F8B047-FA3B-4733-ADAA-D695084BB32D}" dt="2024-01-25T13:05:43.693" v="2551"/>
        <pc:sldMkLst>
          <pc:docMk/>
          <pc:sldMk cId="3868836178" sldId="1881"/>
        </pc:sldMkLst>
        <pc:spChg chg="mod">
          <ac:chgData name="Yoel Kortick" userId="167978f5-7f40-4909-85d5-d4149554ad4e" providerId="ADAL" clId="{22F8B047-FA3B-4733-ADAA-D695084BB32D}" dt="2024-01-25T13:05:43.693" v="2551"/>
          <ac:spMkLst>
            <pc:docMk/>
            <pc:sldMk cId="3868836178" sldId="1881"/>
            <ac:spMk id="3" creationId="{4FC18B40-6547-41EC-8A0E-1C8F40E0A42F}"/>
          </ac:spMkLst>
        </pc:spChg>
      </pc:sldChg>
      <pc:sldChg chg="modSp">
        <pc:chgData name="Yoel Kortick" userId="167978f5-7f40-4909-85d5-d4149554ad4e" providerId="ADAL" clId="{22F8B047-FA3B-4733-ADAA-D695084BB32D}" dt="2024-01-25T13:05:43.693" v="2551"/>
        <pc:sldMkLst>
          <pc:docMk/>
          <pc:sldMk cId="288126615" sldId="1882"/>
        </pc:sldMkLst>
        <pc:spChg chg="mod">
          <ac:chgData name="Yoel Kortick" userId="167978f5-7f40-4909-85d5-d4149554ad4e" providerId="ADAL" clId="{22F8B047-FA3B-4733-ADAA-D695084BB32D}" dt="2024-01-25T13:05:43.693" v="2551"/>
          <ac:spMkLst>
            <pc:docMk/>
            <pc:sldMk cId="288126615" sldId="1882"/>
            <ac:spMk id="3" creationId="{4FC18B40-6547-41EC-8A0E-1C8F40E0A42F}"/>
          </ac:spMkLst>
        </pc:spChg>
      </pc:sldChg>
      <pc:sldChg chg="modSp add mod">
        <pc:chgData name="Yoel Kortick" userId="167978f5-7f40-4909-85d5-d4149554ad4e" providerId="ADAL" clId="{22F8B047-FA3B-4733-ADAA-D695084BB32D}" dt="2024-01-25T07:53:57.357" v="53"/>
        <pc:sldMkLst>
          <pc:docMk/>
          <pc:sldMk cId="2513829858" sldId="1883"/>
        </pc:sldMkLst>
        <pc:spChg chg="mod">
          <ac:chgData name="Yoel Kortick" userId="167978f5-7f40-4909-85d5-d4149554ad4e" providerId="ADAL" clId="{22F8B047-FA3B-4733-ADAA-D695084BB32D}" dt="2024-01-25T07:53:57.357" v="53"/>
          <ac:spMkLst>
            <pc:docMk/>
            <pc:sldMk cId="2513829858" sldId="1883"/>
            <ac:spMk id="4" creationId="{A1FE6F9A-C018-4915-94D1-7B4CD1DF4BFF}"/>
          </ac:spMkLst>
        </pc:spChg>
      </pc:sldChg>
      <pc:sldChg chg="modSp add mod">
        <pc:chgData name="Yoel Kortick" userId="167978f5-7f40-4909-85d5-d4149554ad4e" providerId="ADAL" clId="{22F8B047-FA3B-4733-ADAA-D695084BB32D}" dt="2024-01-25T13:05:43.693" v="2551"/>
        <pc:sldMkLst>
          <pc:docMk/>
          <pc:sldMk cId="1569336745" sldId="1884"/>
        </pc:sldMkLst>
        <pc:spChg chg="mod">
          <ac:chgData name="Yoel Kortick" userId="167978f5-7f40-4909-85d5-d4149554ad4e" providerId="ADAL" clId="{22F8B047-FA3B-4733-ADAA-D695084BB32D}" dt="2024-01-25T07:54:06.859" v="56"/>
          <ac:spMkLst>
            <pc:docMk/>
            <pc:sldMk cId="1569336745" sldId="1884"/>
            <ac:spMk id="3" creationId="{4FC18B40-6547-41EC-8A0E-1C8F40E0A42F}"/>
          </ac:spMkLst>
        </pc:spChg>
        <pc:spChg chg="mod">
          <ac:chgData name="Yoel Kortick" userId="167978f5-7f40-4909-85d5-d4149554ad4e" providerId="ADAL" clId="{22F8B047-FA3B-4733-ADAA-D695084BB32D}" dt="2024-01-25T13:05:43.693" v="2551"/>
          <ac:spMkLst>
            <pc:docMk/>
            <pc:sldMk cId="1569336745" sldId="1884"/>
            <ac:spMk id="4" creationId="{2490F34D-A7E2-4EA9-8B1A-78371A1F1CD1}"/>
          </ac:spMkLst>
        </pc:spChg>
      </pc:sldChg>
      <pc:sldChg chg="addSp modSp add mod">
        <pc:chgData name="Yoel Kortick" userId="167978f5-7f40-4909-85d5-d4149554ad4e" providerId="ADAL" clId="{22F8B047-FA3B-4733-ADAA-D695084BB32D}" dt="2024-01-25T13:05:43.693" v="2551"/>
        <pc:sldMkLst>
          <pc:docMk/>
          <pc:sldMk cId="1657701830" sldId="1885"/>
        </pc:sldMkLst>
        <pc:spChg chg="mod">
          <ac:chgData name="Yoel Kortick" userId="167978f5-7f40-4909-85d5-d4149554ad4e" providerId="ADAL" clId="{22F8B047-FA3B-4733-ADAA-D695084BB32D}" dt="2024-01-25T13:05:43.693" v="2551"/>
          <ac:spMkLst>
            <pc:docMk/>
            <pc:sldMk cId="1657701830" sldId="1885"/>
            <ac:spMk id="4" creationId="{2490F34D-A7E2-4EA9-8B1A-78371A1F1CD1}"/>
          </ac:spMkLst>
        </pc:spChg>
        <pc:spChg chg="add">
          <ac:chgData name="Yoel Kortick" userId="167978f5-7f40-4909-85d5-d4149554ad4e" providerId="ADAL" clId="{22F8B047-FA3B-4733-ADAA-D695084BB32D}" dt="2024-01-25T07:59:01.005" v="261" actId="11529"/>
          <ac:spMkLst>
            <pc:docMk/>
            <pc:sldMk cId="1657701830" sldId="1885"/>
            <ac:spMk id="6" creationId="{2C2749C0-6E49-2B3B-6B6B-E3EB80281C92}"/>
          </ac:spMkLst>
        </pc:spChg>
        <pc:spChg chg="add mod">
          <ac:chgData name="Yoel Kortick" userId="167978f5-7f40-4909-85d5-d4149554ad4e" providerId="ADAL" clId="{22F8B047-FA3B-4733-ADAA-D695084BB32D}" dt="2024-01-25T07:59:07.831" v="284" actId="1036"/>
          <ac:spMkLst>
            <pc:docMk/>
            <pc:sldMk cId="1657701830" sldId="1885"/>
            <ac:spMk id="7" creationId="{F21F80D8-B0E7-26E6-3464-77EC8B5DE2B7}"/>
          </ac:spMkLst>
        </pc:spChg>
        <pc:picChg chg="add mod">
          <ac:chgData name="Yoel Kortick" userId="167978f5-7f40-4909-85d5-d4149554ad4e" providerId="ADAL" clId="{22F8B047-FA3B-4733-ADAA-D695084BB32D}" dt="2024-01-25T07:58:54.544" v="260" actId="208"/>
          <ac:picMkLst>
            <pc:docMk/>
            <pc:sldMk cId="1657701830" sldId="1885"/>
            <ac:picMk id="5" creationId="{B352237D-4ECE-3EDB-BDF8-B50908D3E6D0}"/>
          </ac:picMkLst>
        </pc:picChg>
      </pc:sldChg>
      <pc:sldChg chg="addSp modSp add mod">
        <pc:chgData name="Yoel Kortick" userId="167978f5-7f40-4909-85d5-d4149554ad4e" providerId="ADAL" clId="{22F8B047-FA3B-4733-ADAA-D695084BB32D}" dt="2024-01-25T13:05:43.693" v="2551"/>
        <pc:sldMkLst>
          <pc:docMk/>
          <pc:sldMk cId="4156205380" sldId="1886"/>
        </pc:sldMkLst>
        <pc:spChg chg="mod">
          <ac:chgData name="Yoel Kortick" userId="167978f5-7f40-4909-85d5-d4149554ad4e" providerId="ADAL" clId="{22F8B047-FA3B-4733-ADAA-D695084BB32D}" dt="2024-01-25T13:05:43.693" v="2551"/>
          <ac:spMkLst>
            <pc:docMk/>
            <pc:sldMk cId="4156205380" sldId="1886"/>
            <ac:spMk id="4" creationId="{2490F34D-A7E2-4EA9-8B1A-78371A1F1CD1}"/>
          </ac:spMkLst>
        </pc:spChg>
        <pc:spChg chg="add mod">
          <ac:chgData name="Yoel Kortick" userId="167978f5-7f40-4909-85d5-d4149554ad4e" providerId="ADAL" clId="{22F8B047-FA3B-4733-ADAA-D695084BB32D}" dt="2024-01-25T08:03:03.095" v="327" actId="1036"/>
          <ac:spMkLst>
            <pc:docMk/>
            <pc:sldMk cId="4156205380" sldId="1886"/>
            <ac:spMk id="6" creationId="{54CD9C9F-1961-925E-26C0-2B33DC27ACC2}"/>
          </ac:spMkLst>
        </pc:spChg>
        <pc:spChg chg="add mod">
          <ac:chgData name="Yoel Kortick" userId="167978f5-7f40-4909-85d5-d4149554ad4e" providerId="ADAL" clId="{22F8B047-FA3B-4733-ADAA-D695084BB32D}" dt="2024-01-25T08:03:03.095" v="327" actId="1036"/>
          <ac:spMkLst>
            <pc:docMk/>
            <pc:sldMk cId="4156205380" sldId="1886"/>
            <ac:spMk id="7" creationId="{5B9555DE-0452-CF74-C2B2-1FB395709CCE}"/>
          </ac:spMkLst>
        </pc:spChg>
        <pc:picChg chg="add mod">
          <ac:chgData name="Yoel Kortick" userId="167978f5-7f40-4909-85d5-d4149554ad4e" providerId="ADAL" clId="{22F8B047-FA3B-4733-ADAA-D695084BB32D}" dt="2024-01-25T07:59:41.879" v="298" actId="208"/>
          <ac:picMkLst>
            <pc:docMk/>
            <pc:sldMk cId="4156205380" sldId="1886"/>
            <ac:picMk id="5" creationId="{01A9BC10-12EA-2461-6307-656574F5D9D3}"/>
          </ac:picMkLst>
        </pc:picChg>
      </pc:sldChg>
      <pc:sldChg chg="delSp modSp add mod">
        <pc:chgData name="Yoel Kortick" userId="167978f5-7f40-4909-85d5-d4149554ad4e" providerId="ADAL" clId="{22F8B047-FA3B-4733-ADAA-D695084BB32D}" dt="2024-01-25T13:05:43.693" v="2551"/>
        <pc:sldMkLst>
          <pc:docMk/>
          <pc:sldMk cId="688369577" sldId="1887"/>
        </pc:sldMkLst>
        <pc:spChg chg="mod">
          <ac:chgData name="Yoel Kortick" userId="167978f5-7f40-4909-85d5-d4149554ad4e" providerId="ADAL" clId="{22F8B047-FA3B-4733-ADAA-D695084BB32D}" dt="2024-01-25T13:05:43.693" v="2551"/>
          <ac:spMkLst>
            <pc:docMk/>
            <pc:sldMk cId="688369577" sldId="1887"/>
            <ac:spMk id="4" creationId="{2490F34D-A7E2-4EA9-8B1A-78371A1F1CD1}"/>
          </ac:spMkLst>
        </pc:spChg>
        <pc:spChg chg="del">
          <ac:chgData name="Yoel Kortick" userId="167978f5-7f40-4909-85d5-d4149554ad4e" providerId="ADAL" clId="{22F8B047-FA3B-4733-ADAA-D695084BB32D}" dt="2024-01-25T08:03:49.368" v="332" actId="478"/>
          <ac:spMkLst>
            <pc:docMk/>
            <pc:sldMk cId="688369577" sldId="1887"/>
            <ac:spMk id="6" creationId="{54CD9C9F-1961-925E-26C0-2B33DC27ACC2}"/>
          </ac:spMkLst>
        </pc:spChg>
        <pc:spChg chg="del">
          <ac:chgData name="Yoel Kortick" userId="167978f5-7f40-4909-85d5-d4149554ad4e" providerId="ADAL" clId="{22F8B047-FA3B-4733-ADAA-D695084BB32D}" dt="2024-01-25T08:03:49.368" v="332" actId="478"/>
          <ac:spMkLst>
            <pc:docMk/>
            <pc:sldMk cId="688369577" sldId="1887"/>
            <ac:spMk id="7" creationId="{5B9555DE-0452-CF74-C2B2-1FB395709CCE}"/>
          </ac:spMkLst>
        </pc:spChg>
        <pc:picChg chg="del">
          <ac:chgData name="Yoel Kortick" userId="167978f5-7f40-4909-85d5-d4149554ad4e" providerId="ADAL" clId="{22F8B047-FA3B-4733-ADAA-D695084BB32D}" dt="2024-01-25T08:03:49.368" v="332" actId="478"/>
          <ac:picMkLst>
            <pc:docMk/>
            <pc:sldMk cId="688369577" sldId="1887"/>
            <ac:picMk id="5" creationId="{01A9BC10-12EA-2461-6307-656574F5D9D3}"/>
          </ac:picMkLst>
        </pc:picChg>
      </pc:sldChg>
      <pc:sldChg chg="modSp add mod">
        <pc:chgData name="Yoel Kortick" userId="167978f5-7f40-4909-85d5-d4149554ad4e" providerId="ADAL" clId="{22F8B047-FA3B-4733-ADAA-D695084BB32D}" dt="2024-01-25T08:18:20.019" v="889" actId="20577"/>
        <pc:sldMkLst>
          <pc:docMk/>
          <pc:sldMk cId="4277026157" sldId="1888"/>
        </pc:sldMkLst>
        <pc:spChg chg="mod">
          <ac:chgData name="Yoel Kortick" userId="167978f5-7f40-4909-85d5-d4149554ad4e" providerId="ADAL" clId="{22F8B047-FA3B-4733-ADAA-D695084BB32D}" dt="2024-01-25T08:18:20.019" v="889" actId="20577"/>
          <ac:spMkLst>
            <pc:docMk/>
            <pc:sldMk cId="4277026157" sldId="1888"/>
            <ac:spMk id="4" creationId="{2490F34D-A7E2-4EA9-8B1A-78371A1F1CD1}"/>
          </ac:spMkLst>
        </pc:spChg>
      </pc:sldChg>
      <pc:sldChg chg="addSp delSp modSp add mod">
        <pc:chgData name="Yoel Kortick" userId="167978f5-7f40-4909-85d5-d4149554ad4e" providerId="ADAL" clId="{22F8B047-FA3B-4733-ADAA-D695084BB32D}" dt="2024-01-25T13:05:43.693" v="2551"/>
        <pc:sldMkLst>
          <pc:docMk/>
          <pc:sldMk cId="1929606775" sldId="1889"/>
        </pc:sldMkLst>
        <pc:spChg chg="del mod">
          <ac:chgData name="Yoel Kortick" userId="167978f5-7f40-4909-85d5-d4149554ad4e" providerId="ADAL" clId="{22F8B047-FA3B-4733-ADAA-D695084BB32D}" dt="2024-01-25T08:37:27.119" v="1796" actId="478"/>
          <ac:spMkLst>
            <pc:docMk/>
            <pc:sldMk cId="1929606775" sldId="1889"/>
            <ac:spMk id="3" creationId="{4FC18B40-6547-41EC-8A0E-1C8F40E0A42F}"/>
          </ac:spMkLst>
        </pc:spChg>
        <pc:spChg chg="mod">
          <ac:chgData name="Yoel Kortick" userId="167978f5-7f40-4909-85d5-d4149554ad4e" providerId="ADAL" clId="{22F8B047-FA3B-4733-ADAA-D695084BB32D}" dt="2024-01-25T13:05:43.693" v="2551"/>
          <ac:spMkLst>
            <pc:docMk/>
            <pc:sldMk cId="1929606775" sldId="1889"/>
            <ac:spMk id="4" creationId="{2490F34D-A7E2-4EA9-8B1A-78371A1F1CD1}"/>
          </ac:spMkLst>
        </pc:spChg>
        <pc:spChg chg="add del mod">
          <ac:chgData name="Yoel Kortick" userId="167978f5-7f40-4909-85d5-d4149554ad4e" providerId="ADAL" clId="{22F8B047-FA3B-4733-ADAA-D695084BB32D}" dt="2024-01-25T08:37:28.922" v="1797" actId="478"/>
          <ac:spMkLst>
            <pc:docMk/>
            <pc:sldMk cId="1929606775" sldId="1889"/>
            <ac:spMk id="7" creationId="{67C156EC-1EB0-E5D8-320C-A07555C5961D}"/>
          </ac:spMkLst>
        </pc:spChg>
        <pc:spChg chg="add mod">
          <ac:chgData name="Yoel Kortick" userId="167978f5-7f40-4909-85d5-d4149554ad4e" providerId="ADAL" clId="{22F8B047-FA3B-4733-ADAA-D695084BB32D}" dt="2024-01-25T08:37:30.025" v="1798"/>
          <ac:spMkLst>
            <pc:docMk/>
            <pc:sldMk cId="1929606775" sldId="1889"/>
            <ac:spMk id="8" creationId="{F89F301A-6CFB-657D-3D42-0B9451551841}"/>
          </ac:spMkLst>
        </pc:spChg>
        <pc:picChg chg="add mod">
          <ac:chgData name="Yoel Kortick" userId="167978f5-7f40-4909-85d5-d4149554ad4e" providerId="ADAL" clId="{22F8B047-FA3B-4733-ADAA-D695084BB32D}" dt="2024-01-25T08:20:43.826" v="1046" actId="208"/>
          <ac:picMkLst>
            <pc:docMk/>
            <pc:sldMk cId="1929606775" sldId="1889"/>
            <ac:picMk id="5" creationId="{B95DFFD9-67D8-FEDF-490B-8849BEA6BB44}"/>
          </ac:picMkLst>
        </pc:picChg>
      </pc:sldChg>
      <pc:sldChg chg="addSp delSp modSp add mod">
        <pc:chgData name="Yoel Kortick" userId="167978f5-7f40-4909-85d5-d4149554ad4e" providerId="ADAL" clId="{22F8B047-FA3B-4733-ADAA-D695084BB32D}" dt="2024-01-25T08:37:36.958" v="1801"/>
        <pc:sldMkLst>
          <pc:docMk/>
          <pc:sldMk cId="4256152117" sldId="1890"/>
        </pc:sldMkLst>
        <pc:spChg chg="del mod">
          <ac:chgData name="Yoel Kortick" userId="167978f5-7f40-4909-85d5-d4149554ad4e" providerId="ADAL" clId="{22F8B047-FA3B-4733-ADAA-D695084BB32D}" dt="2024-01-25T08:37:34.436" v="1799" actId="478"/>
          <ac:spMkLst>
            <pc:docMk/>
            <pc:sldMk cId="4256152117" sldId="1890"/>
            <ac:spMk id="3" creationId="{4FC18B40-6547-41EC-8A0E-1C8F40E0A42F}"/>
          </ac:spMkLst>
        </pc:spChg>
        <pc:spChg chg="del">
          <ac:chgData name="Yoel Kortick" userId="167978f5-7f40-4909-85d5-d4149554ad4e" providerId="ADAL" clId="{22F8B047-FA3B-4733-ADAA-D695084BB32D}" dt="2024-01-25T08:19:01.256" v="895" actId="478"/>
          <ac:spMkLst>
            <pc:docMk/>
            <pc:sldMk cId="4256152117" sldId="1890"/>
            <ac:spMk id="4" creationId="{2490F34D-A7E2-4EA9-8B1A-78371A1F1CD1}"/>
          </ac:spMkLst>
        </pc:spChg>
        <pc:spChg chg="add del mod">
          <ac:chgData name="Yoel Kortick" userId="167978f5-7f40-4909-85d5-d4149554ad4e" providerId="ADAL" clId="{22F8B047-FA3B-4733-ADAA-D695084BB32D}" dt="2024-01-25T08:19:02.080" v="896" actId="478"/>
          <ac:spMkLst>
            <pc:docMk/>
            <pc:sldMk cId="4256152117" sldId="1890"/>
            <ac:spMk id="5" creationId="{8848F48B-4B91-B1DB-D79E-65A9AB54DC2C}"/>
          </ac:spMkLst>
        </pc:spChg>
        <pc:spChg chg="add mod">
          <ac:chgData name="Yoel Kortick" userId="167978f5-7f40-4909-85d5-d4149554ad4e" providerId="ADAL" clId="{22F8B047-FA3B-4733-ADAA-D695084BB32D}" dt="2024-01-25T08:19:44.341" v="959" actId="20577"/>
          <ac:spMkLst>
            <pc:docMk/>
            <pc:sldMk cId="4256152117" sldId="1890"/>
            <ac:spMk id="8" creationId="{CECFF74B-A643-7CDB-6C89-8A402E9007C3}"/>
          </ac:spMkLst>
        </pc:spChg>
        <pc:spChg chg="add">
          <ac:chgData name="Yoel Kortick" userId="167978f5-7f40-4909-85d5-d4149554ad4e" providerId="ADAL" clId="{22F8B047-FA3B-4733-ADAA-D695084BB32D}" dt="2024-01-25T08:19:55.382" v="960" actId="11529"/>
          <ac:spMkLst>
            <pc:docMk/>
            <pc:sldMk cId="4256152117" sldId="1890"/>
            <ac:spMk id="9" creationId="{4E5BE161-317C-FE48-C574-05AE0F3C7067}"/>
          </ac:spMkLst>
        </pc:spChg>
        <pc:spChg chg="add mod">
          <ac:chgData name="Yoel Kortick" userId="167978f5-7f40-4909-85d5-d4149554ad4e" providerId="ADAL" clId="{22F8B047-FA3B-4733-ADAA-D695084BB32D}" dt="2024-01-25T08:20:09.030" v="1017" actId="1037"/>
          <ac:spMkLst>
            <pc:docMk/>
            <pc:sldMk cId="4256152117" sldId="1890"/>
            <ac:spMk id="10" creationId="{88FE8934-FA82-4138-0A68-E3168C719C10}"/>
          </ac:spMkLst>
        </pc:spChg>
        <pc:spChg chg="add del mod">
          <ac:chgData name="Yoel Kortick" userId="167978f5-7f40-4909-85d5-d4149554ad4e" providerId="ADAL" clId="{22F8B047-FA3B-4733-ADAA-D695084BB32D}" dt="2024-01-25T08:37:35.811" v="1800" actId="478"/>
          <ac:spMkLst>
            <pc:docMk/>
            <pc:sldMk cId="4256152117" sldId="1890"/>
            <ac:spMk id="12" creationId="{01275AE6-E4BB-32C6-2166-2556CAC1B953}"/>
          </ac:spMkLst>
        </pc:spChg>
        <pc:spChg chg="add mod">
          <ac:chgData name="Yoel Kortick" userId="167978f5-7f40-4909-85d5-d4149554ad4e" providerId="ADAL" clId="{22F8B047-FA3B-4733-ADAA-D695084BB32D}" dt="2024-01-25T08:37:36.958" v="1801"/>
          <ac:spMkLst>
            <pc:docMk/>
            <pc:sldMk cId="4256152117" sldId="1890"/>
            <ac:spMk id="13" creationId="{D7AD3C92-067A-478C-3F2E-72BB423902E3}"/>
          </ac:spMkLst>
        </pc:spChg>
        <pc:picChg chg="add mod">
          <ac:chgData name="Yoel Kortick" userId="167978f5-7f40-4909-85d5-d4149554ad4e" providerId="ADAL" clId="{22F8B047-FA3B-4733-ADAA-D695084BB32D}" dt="2024-01-25T08:19:13.462" v="900" actId="208"/>
          <ac:picMkLst>
            <pc:docMk/>
            <pc:sldMk cId="4256152117" sldId="1890"/>
            <ac:picMk id="7" creationId="{433C37E8-101A-ED6C-01D0-9374CD1325F6}"/>
          </ac:picMkLst>
        </pc:picChg>
      </pc:sldChg>
      <pc:sldChg chg="addSp delSp modSp add mod">
        <pc:chgData name="Yoel Kortick" userId="167978f5-7f40-4909-85d5-d4149554ad4e" providerId="ADAL" clId="{22F8B047-FA3B-4733-ADAA-D695084BB32D}" dt="2024-01-25T08:37:22.873" v="1795"/>
        <pc:sldMkLst>
          <pc:docMk/>
          <pc:sldMk cId="529404438" sldId="1891"/>
        </pc:sldMkLst>
        <pc:spChg chg="del mod">
          <ac:chgData name="Yoel Kortick" userId="167978f5-7f40-4909-85d5-d4149554ad4e" providerId="ADAL" clId="{22F8B047-FA3B-4733-ADAA-D695084BB32D}" dt="2024-01-25T08:37:19.233" v="1793" actId="478"/>
          <ac:spMkLst>
            <pc:docMk/>
            <pc:sldMk cId="529404438" sldId="1891"/>
            <ac:spMk id="3" creationId="{4FC18B40-6547-41EC-8A0E-1C8F40E0A42F}"/>
          </ac:spMkLst>
        </pc:spChg>
        <pc:spChg chg="mod">
          <ac:chgData name="Yoel Kortick" userId="167978f5-7f40-4909-85d5-d4149554ad4e" providerId="ADAL" clId="{22F8B047-FA3B-4733-ADAA-D695084BB32D}" dt="2024-01-25T08:21:24.214" v="1060" actId="20577"/>
          <ac:spMkLst>
            <pc:docMk/>
            <pc:sldMk cId="529404438" sldId="1891"/>
            <ac:spMk id="4" creationId="{2490F34D-A7E2-4EA9-8B1A-78371A1F1CD1}"/>
          </ac:spMkLst>
        </pc:spChg>
        <pc:spChg chg="add del mod">
          <ac:chgData name="Yoel Kortick" userId="167978f5-7f40-4909-85d5-d4149554ad4e" providerId="ADAL" clId="{22F8B047-FA3B-4733-ADAA-D695084BB32D}" dt="2024-01-25T08:37:21.406" v="1794" actId="478"/>
          <ac:spMkLst>
            <pc:docMk/>
            <pc:sldMk cId="529404438" sldId="1891"/>
            <ac:spMk id="8" creationId="{DAC4900C-13AF-B002-98DE-198765C914D3}"/>
          </ac:spMkLst>
        </pc:spChg>
        <pc:spChg chg="add mod">
          <ac:chgData name="Yoel Kortick" userId="167978f5-7f40-4909-85d5-d4149554ad4e" providerId="ADAL" clId="{22F8B047-FA3B-4733-ADAA-D695084BB32D}" dt="2024-01-25T08:37:22.873" v="1795"/>
          <ac:spMkLst>
            <pc:docMk/>
            <pc:sldMk cId="529404438" sldId="1891"/>
            <ac:spMk id="9" creationId="{2CACBAC8-5F76-39DE-DEF2-7AB76CBA4EB0}"/>
          </ac:spMkLst>
        </pc:spChg>
        <pc:picChg chg="del">
          <ac:chgData name="Yoel Kortick" userId="167978f5-7f40-4909-85d5-d4149554ad4e" providerId="ADAL" clId="{22F8B047-FA3B-4733-ADAA-D695084BB32D}" dt="2024-01-25T08:21:26.403" v="1061" actId="478"/>
          <ac:picMkLst>
            <pc:docMk/>
            <pc:sldMk cId="529404438" sldId="1891"/>
            <ac:picMk id="5" creationId="{B95DFFD9-67D8-FEDF-490B-8849BEA6BB44}"/>
          </ac:picMkLst>
        </pc:picChg>
        <pc:picChg chg="add mod">
          <ac:chgData name="Yoel Kortick" userId="167978f5-7f40-4909-85d5-d4149554ad4e" providerId="ADAL" clId="{22F8B047-FA3B-4733-ADAA-D695084BB32D}" dt="2024-01-25T08:21:29.236" v="1063" actId="208"/>
          <ac:picMkLst>
            <pc:docMk/>
            <pc:sldMk cId="529404438" sldId="1891"/>
            <ac:picMk id="6" creationId="{47711014-2FF9-2D3D-768D-A98F3E1C3E8A}"/>
          </ac:picMkLst>
        </pc:picChg>
      </pc:sldChg>
      <pc:sldChg chg="addSp delSp modSp add mod">
        <pc:chgData name="Yoel Kortick" userId="167978f5-7f40-4909-85d5-d4149554ad4e" providerId="ADAL" clId="{22F8B047-FA3B-4733-ADAA-D695084BB32D}" dt="2024-01-25T08:36:58.394" v="1787" actId="20577"/>
        <pc:sldMkLst>
          <pc:docMk/>
          <pc:sldMk cId="1446732258" sldId="1892"/>
        </pc:sldMkLst>
        <pc:spChg chg="mod">
          <ac:chgData name="Yoel Kortick" userId="167978f5-7f40-4909-85d5-d4149554ad4e" providerId="ADAL" clId="{22F8B047-FA3B-4733-ADAA-D695084BB32D}" dt="2024-01-25T08:36:58.394" v="1787" actId="20577"/>
          <ac:spMkLst>
            <pc:docMk/>
            <pc:sldMk cId="1446732258" sldId="1892"/>
            <ac:spMk id="3" creationId="{4FC18B40-6547-41EC-8A0E-1C8F40E0A42F}"/>
          </ac:spMkLst>
        </pc:spChg>
        <pc:spChg chg="mod">
          <ac:chgData name="Yoel Kortick" userId="167978f5-7f40-4909-85d5-d4149554ad4e" providerId="ADAL" clId="{22F8B047-FA3B-4733-ADAA-D695084BB32D}" dt="2024-01-25T08:22:26.169" v="1145" actId="6549"/>
          <ac:spMkLst>
            <pc:docMk/>
            <pc:sldMk cId="1446732258" sldId="1892"/>
            <ac:spMk id="4" creationId="{2490F34D-A7E2-4EA9-8B1A-78371A1F1CD1}"/>
          </ac:spMkLst>
        </pc:spChg>
        <pc:spChg chg="add mod">
          <ac:chgData name="Yoel Kortick" userId="167978f5-7f40-4909-85d5-d4149554ad4e" providerId="ADAL" clId="{22F8B047-FA3B-4733-ADAA-D695084BB32D}" dt="2024-01-25T08:30:23.049" v="1517" actId="1035"/>
          <ac:spMkLst>
            <pc:docMk/>
            <pc:sldMk cId="1446732258" sldId="1892"/>
            <ac:spMk id="7" creationId="{DD2A7FE5-2A1A-F685-B864-E4EAD553E831}"/>
          </ac:spMkLst>
        </pc:spChg>
        <pc:spChg chg="add mod">
          <ac:chgData name="Yoel Kortick" userId="167978f5-7f40-4909-85d5-d4149554ad4e" providerId="ADAL" clId="{22F8B047-FA3B-4733-ADAA-D695084BB32D}" dt="2024-01-25T08:30:31.314" v="1528" actId="1037"/>
          <ac:spMkLst>
            <pc:docMk/>
            <pc:sldMk cId="1446732258" sldId="1892"/>
            <ac:spMk id="8" creationId="{D89B5A1B-6876-2444-B8FB-2B6CAF8B7B7E}"/>
          </ac:spMkLst>
        </pc:spChg>
        <pc:spChg chg="add mod">
          <ac:chgData name="Yoel Kortick" userId="167978f5-7f40-4909-85d5-d4149554ad4e" providerId="ADAL" clId="{22F8B047-FA3B-4733-ADAA-D695084BB32D}" dt="2024-01-25T08:30:28.391" v="1523" actId="1037"/>
          <ac:spMkLst>
            <pc:docMk/>
            <pc:sldMk cId="1446732258" sldId="1892"/>
            <ac:spMk id="9" creationId="{F847E7ED-E129-2E78-6118-AB8026F5381B}"/>
          </ac:spMkLst>
        </pc:spChg>
        <pc:spChg chg="add">
          <ac:chgData name="Yoel Kortick" userId="167978f5-7f40-4909-85d5-d4149554ad4e" providerId="ADAL" clId="{22F8B047-FA3B-4733-ADAA-D695084BB32D}" dt="2024-01-25T08:23:20.898" v="1209" actId="11529"/>
          <ac:spMkLst>
            <pc:docMk/>
            <pc:sldMk cId="1446732258" sldId="1892"/>
            <ac:spMk id="10" creationId="{B79B4780-C2AC-6712-E26B-2CBCEC7AF66B}"/>
          </ac:spMkLst>
        </pc:spChg>
        <pc:picChg chg="add del mod">
          <ac:chgData name="Yoel Kortick" userId="167978f5-7f40-4909-85d5-d4149554ad4e" providerId="ADAL" clId="{22F8B047-FA3B-4733-ADAA-D695084BB32D}" dt="2024-01-25T08:30:00.449" v="1492" actId="478"/>
          <ac:picMkLst>
            <pc:docMk/>
            <pc:sldMk cId="1446732258" sldId="1892"/>
            <ac:picMk id="5" creationId="{42043B2A-4ED0-68D2-CC66-6FF60A31BF3C}"/>
          </ac:picMkLst>
        </pc:picChg>
        <pc:picChg chg="del">
          <ac:chgData name="Yoel Kortick" userId="167978f5-7f40-4909-85d5-d4149554ad4e" providerId="ADAL" clId="{22F8B047-FA3B-4733-ADAA-D695084BB32D}" dt="2024-01-25T08:22:14.145" v="1118" actId="478"/>
          <ac:picMkLst>
            <pc:docMk/>
            <pc:sldMk cId="1446732258" sldId="1892"/>
            <ac:picMk id="6" creationId="{47711014-2FF9-2D3D-768D-A98F3E1C3E8A}"/>
          </ac:picMkLst>
        </pc:picChg>
        <pc:picChg chg="add mod ord">
          <ac:chgData name="Yoel Kortick" userId="167978f5-7f40-4909-85d5-d4149554ad4e" providerId="ADAL" clId="{22F8B047-FA3B-4733-ADAA-D695084BB32D}" dt="2024-01-25T08:30:34.603" v="1529" actId="208"/>
          <ac:picMkLst>
            <pc:docMk/>
            <pc:sldMk cId="1446732258" sldId="1892"/>
            <ac:picMk id="12" creationId="{199117A1-82A6-9E22-FCD3-A906070F6953}"/>
          </ac:picMkLst>
        </pc:picChg>
      </pc:sldChg>
      <pc:sldChg chg="addSp delSp modSp add mod">
        <pc:chgData name="Yoel Kortick" userId="167978f5-7f40-4909-85d5-d4149554ad4e" providerId="ADAL" clId="{22F8B047-FA3B-4733-ADAA-D695084BB32D}" dt="2024-01-25T13:05:43.693" v="2551"/>
        <pc:sldMkLst>
          <pc:docMk/>
          <pc:sldMk cId="1427278018" sldId="1893"/>
        </pc:sldMkLst>
        <pc:spChg chg="del">
          <ac:chgData name="Yoel Kortick" userId="167978f5-7f40-4909-85d5-d4149554ad4e" providerId="ADAL" clId="{22F8B047-FA3B-4733-ADAA-D695084BB32D}" dt="2024-01-25T08:37:51.358" v="1802" actId="478"/>
          <ac:spMkLst>
            <pc:docMk/>
            <pc:sldMk cId="1427278018" sldId="1893"/>
            <ac:spMk id="3" creationId="{4FC18B40-6547-41EC-8A0E-1C8F40E0A42F}"/>
          </ac:spMkLst>
        </pc:spChg>
        <pc:spChg chg="mod">
          <ac:chgData name="Yoel Kortick" userId="167978f5-7f40-4909-85d5-d4149554ad4e" providerId="ADAL" clId="{22F8B047-FA3B-4733-ADAA-D695084BB32D}" dt="2024-01-25T13:05:43.693" v="2551"/>
          <ac:spMkLst>
            <pc:docMk/>
            <pc:sldMk cId="1427278018" sldId="1893"/>
            <ac:spMk id="4" creationId="{2490F34D-A7E2-4EA9-8B1A-78371A1F1CD1}"/>
          </ac:spMkLst>
        </pc:spChg>
        <pc:spChg chg="del">
          <ac:chgData name="Yoel Kortick" userId="167978f5-7f40-4909-85d5-d4149554ad4e" providerId="ADAL" clId="{22F8B047-FA3B-4733-ADAA-D695084BB32D}" dt="2024-01-25T08:23:58.675" v="1217" actId="478"/>
          <ac:spMkLst>
            <pc:docMk/>
            <pc:sldMk cId="1427278018" sldId="1893"/>
            <ac:spMk id="7" creationId="{DD2A7FE5-2A1A-F685-B864-E4EAD553E831}"/>
          </ac:spMkLst>
        </pc:spChg>
        <pc:spChg chg="mod">
          <ac:chgData name="Yoel Kortick" userId="167978f5-7f40-4909-85d5-d4149554ad4e" providerId="ADAL" clId="{22F8B047-FA3B-4733-ADAA-D695084BB32D}" dt="2024-01-25T08:24:04.100" v="1219" actId="14100"/>
          <ac:spMkLst>
            <pc:docMk/>
            <pc:sldMk cId="1427278018" sldId="1893"/>
            <ac:spMk id="8" creationId="{D89B5A1B-6876-2444-B8FB-2B6CAF8B7B7E}"/>
          </ac:spMkLst>
        </pc:spChg>
        <pc:spChg chg="mod">
          <ac:chgData name="Yoel Kortick" userId="167978f5-7f40-4909-85d5-d4149554ad4e" providerId="ADAL" clId="{22F8B047-FA3B-4733-ADAA-D695084BB32D}" dt="2024-01-25T08:23:55.365" v="1216" actId="14100"/>
          <ac:spMkLst>
            <pc:docMk/>
            <pc:sldMk cId="1427278018" sldId="1893"/>
            <ac:spMk id="9" creationId="{F847E7ED-E129-2E78-6118-AB8026F5381B}"/>
          </ac:spMkLst>
        </pc:spChg>
        <pc:spChg chg="add mod">
          <ac:chgData name="Yoel Kortick" userId="167978f5-7f40-4909-85d5-d4149554ad4e" providerId="ADAL" clId="{22F8B047-FA3B-4733-ADAA-D695084BB32D}" dt="2024-01-25T13:05:43.693" v="2551"/>
          <ac:spMkLst>
            <pc:docMk/>
            <pc:sldMk cId="1427278018" sldId="1893"/>
            <ac:spMk id="10" creationId="{8950DC94-E6C0-5C9F-3350-978EEBC4668E}"/>
          </ac:spMkLst>
        </pc:spChg>
        <pc:spChg chg="add del mod">
          <ac:chgData name="Yoel Kortick" userId="167978f5-7f40-4909-85d5-d4149554ad4e" providerId="ADAL" clId="{22F8B047-FA3B-4733-ADAA-D695084BB32D}" dt="2024-01-25T08:37:52.893" v="1803" actId="478"/>
          <ac:spMkLst>
            <pc:docMk/>
            <pc:sldMk cId="1427278018" sldId="1893"/>
            <ac:spMk id="14" creationId="{A9D5CCC0-928C-95F7-817F-D9146C5370B1}"/>
          </ac:spMkLst>
        </pc:spChg>
        <pc:spChg chg="add mod">
          <ac:chgData name="Yoel Kortick" userId="167978f5-7f40-4909-85d5-d4149554ad4e" providerId="ADAL" clId="{22F8B047-FA3B-4733-ADAA-D695084BB32D}" dt="2024-01-25T08:37:54.032" v="1804"/>
          <ac:spMkLst>
            <pc:docMk/>
            <pc:sldMk cId="1427278018" sldId="1893"/>
            <ac:spMk id="15" creationId="{948B3541-182F-B6BA-530A-3F91B81B47A4}"/>
          </ac:spMkLst>
        </pc:spChg>
        <pc:picChg chg="del">
          <ac:chgData name="Yoel Kortick" userId="167978f5-7f40-4909-85d5-d4149554ad4e" providerId="ADAL" clId="{22F8B047-FA3B-4733-ADAA-D695084BB32D}" dt="2024-01-25T08:23:13.084" v="1208" actId="478"/>
          <ac:picMkLst>
            <pc:docMk/>
            <pc:sldMk cId="1427278018" sldId="1893"/>
            <ac:picMk id="5" creationId="{42043B2A-4ED0-68D2-CC66-6FF60A31BF3C}"/>
          </ac:picMkLst>
        </pc:picChg>
        <pc:picChg chg="add mod ord">
          <ac:chgData name="Yoel Kortick" userId="167978f5-7f40-4909-85d5-d4149554ad4e" providerId="ADAL" clId="{22F8B047-FA3B-4733-ADAA-D695084BB32D}" dt="2024-01-25T08:24:06.691" v="1220" actId="208"/>
          <ac:picMkLst>
            <pc:docMk/>
            <pc:sldMk cId="1427278018" sldId="1893"/>
            <ac:picMk id="6" creationId="{396A5920-7F46-EC85-D364-AEFFEAD30E3F}"/>
          </ac:picMkLst>
        </pc:picChg>
        <pc:cxnChg chg="add">
          <ac:chgData name="Yoel Kortick" userId="167978f5-7f40-4909-85d5-d4149554ad4e" providerId="ADAL" clId="{22F8B047-FA3B-4733-ADAA-D695084BB32D}" dt="2024-01-25T08:25:19.218" v="1419" actId="11529"/>
          <ac:cxnSpMkLst>
            <pc:docMk/>
            <pc:sldMk cId="1427278018" sldId="1893"/>
            <ac:cxnSpMk id="12" creationId="{6B5F30D8-BD3B-7AA0-65A5-28FE80B73A8B}"/>
          </ac:cxnSpMkLst>
        </pc:cxnChg>
      </pc:sldChg>
      <pc:sldChg chg="addSp delSp modSp add del mod">
        <pc:chgData name="Yoel Kortick" userId="167978f5-7f40-4909-85d5-d4149554ad4e" providerId="ADAL" clId="{22F8B047-FA3B-4733-ADAA-D695084BB32D}" dt="2024-01-25T08:35:37.742" v="1718" actId="47"/>
        <pc:sldMkLst>
          <pc:docMk/>
          <pc:sldMk cId="3970290761" sldId="1894"/>
        </pc:sldMkLst>
        <pc:spChg chg="mod">
          <ac:chgData name="Yoel Kortick" userId="167978f5-7f40-4909-85d5-d4149554ad4e" providerId="ADAL" clId="{22F8B047-FA3B-4733-ADAA-D695084BB32D}" dt="2024-01-25T08:26:25.429" v="1485" actId="20577"/>
          <ac:spMkLst>
            <pc:docMk/>
            <pc:sldMk cId="3970290761" sldId="1894"/>
            <ac:spMk id="4" creationId="{2490F34D-A7E2-4EA9-8B1A-78371A1F1CD1}"/>
          </ac:spMkLst>
        </pc:spChg>
        <pc:spChg chg="add">
          <ac:chgData name="Yoel Kortick" userId="167978f5-7f40-4909-85d5-d4149554ad4e" providerId="ADAL" clId="{22F8B047-FA3B-4733-ADAA-D695084BB32D}" dt="2024-01-25T08:26:38.772" v="1489" actId="11529"/>
          <ac:spMkLst>
            <pc:docMk/>
            <pc:sldMk cId="3970290761" sldId="1894"/>
            <ac:spMk id="7" creationId="{B2EB26CC-17F3-5156-B21D-B9FE44548166}"/>
          </ac:spMkLst>
        </pc:spChg>
        <pc:spChg chg="del">
          <ac:chgData name="Yoel Kortick" userId="167978f5-7f40-4909-85d5-d4149554ad4e" providerId="ADAL" clId="{22F8B047-FA3B-4733-ADAA-D695084BB32D}" dt="2024-01-25T08:26:29.687" v="1486" actId="478"/>
          <ac:spMkLst>
            <pc:docMk/>
            <pc:sldMk cId="3970290761" sldId="1894"/>
            <ac:spMk id="8" creationId="{D89B5A1B-6876-2444-B8FB-2B6CAF8B7B7E}"/>
          </ac:spMkLst>
        </pc:spChg>
        <pc:spChg chg="del">
          <ac:chgData name="Yoel Kortick" userId="167978f5-7f40-4909-85d5-d4149554ad4e" providerId="ADAL" clId="{22F8B047-FA3B-4733-ADAA-D695084BB32D}" dt="2024-01-25T08:26:29.687" v="1486" actId="478"/>
          <ac:spMkLst>
            <pc:docMk/>
            <pc:sldMk cId="3970290761" sldId="1894"/>
            <ac:spMk id="9" creationId="{F847E7ED-E129-2E78-6118-AB8026F5381B}"/>
          </ac:spMkLst>
        </pc:spChg>
        <pc:spChg chg="del">
          <ac:chgData name="Yoel Kortick" userId="167978f5-7f40-4909-85d5-d4149554ad4e" providerId="ADAL" clId="{22F8B047-FA3B-4733-ADAA-D695084BB32D}" dt="2024-01-25T08:26:29.687" v="1486" actId="478"/>
          <ac:spMkLst>
            <pc:docMk/>
            <pc:sldMk cId="3970290761" sldId="1894"/>
            <ac:spMk id="10" creationId="{8950DC94-E6C0-5C9F-3350-978EEBC4668E}"/>
          </ac:spMkLst>
        </pc:spChg>
        <pc:spChg chg="add">
          <ac:chgData name="Yoel Kortick" userId="167978f5-7f40-4909-85d5-d4149554ad4e" providerId="ADAL" clId="{22F8B047-FA3B-4733-ADAA-D695084BB32D}" dt="2024-01-25T08:26:45.893" v="1490" actId="11529"/>
          <ac:spMkLst>
            <pc:docMk/>
            <pc:sldMk cId="3970290761" sldId="1894"/>
            <ac:spMk id="11" creationId="{82E85306-B8C7-792D-1EB2-9DA78F021E01}"/>
          </ac:spMkLst>
        </pc:spChg>
        <pc:spChg chg="add">
          <ac:chgData name="Yoel Kortick" userId="167978f5-7f40-4909-85d5-d4149554ad4e" providerId="ADAL" clId="{22F8B047-FA3B-4733-ADAA-D695084BB32D}" dt="2024-01-25T08:26:49.408" v="1491" actId="11529"/>
          <ac:spMkLst>
            <pc:docMk/>
            <pc:sldMk cId="3970290761" sldId="1894"/>
            <ac:spMk id="13" creationId="{1493E8D8-19DF-0557-9A28-E379A50A65AB}"/>
          </ac:spMkLst>
        </pc:spChg>
        <pc:picChg chg="add mod">
          <ac:chgData name="Yoel Kortick" userId="167978f5-7f40-4909-85d5-d4149554ad4e" providerId="ADAL" clId="{22F8B047-FA3B-4733-ADAA-D695084BB32D}" dt="2024-01-25T08:26:32.829" v="1488" actId="208"/>
          <ac:picMkLst>
            <pc:docMk/>
            <pc:sldMk cId="3970290761" sldId="1894"/>
            <ac:picMk id="5" creationId="{F0D7719C-A43F-877D-0D04-3D66BBE788D7}"/>
          </ac:picMkLst>
        </pc:picChg>
        <pc:picChg chg="del">
          <ac:chgData name="Yoel Kortick" userId="167978f5-7f40-4909-85d5-d4149554ad4e" providerId="ADAL" clId="{22F8B047-FA3B-4733-ADAA-D695084BB32D}" dt="2024-01-25T08:26:29.687" v="1486" actId="478"/>
          <ac:picMkLst>
            <pc:docMk/>
            <pc:sldMk cId="3970290761" sldId="1894"/>
            <ac:picMk id="6" creationId="{396A5920-7F46-EC85-D364-AEFFEAD30E3F}"/>
          </ac:picMkLst>
        </pc:picChg>
        <pc:cxnChg chg="del">
          <ac:chgData name="Yoel Kortick" userId="167978f5-7f40-4909-85d5-d4149554ad4e" providerId="ADAL" clId="{22F8B047-FA3B-4733-ADAA-D695084BB32D}" dt="2024-01-25T08:26:29.687" v="1486" actId="478"/>
          <ac:cxnSpMkLst>
            <pc:docMk/>
            <pc:sldMk cId="3970290761" sldId="1894"/>
            <ac:cxnSpMk id="12" creationId="{6B5F30D8-BD3B-7AA0-65A5-28FE80B73A8B}"/>
          </ac:cxnSpMkLst>
        </pc:cxnChg>
      </pc:sldChg>
      <pc:sldChg chg="addSp delSp modSp add mod">
        <pc:chgData name="Yoel Kortick" userId="167978f5-7f40-4909-85d5-d4149554ad4e" providerId="ADAL" clId="{22F8B047-FA3B-4733-ADAA-D695084BB32D}" dt="2024-01-25T13:05:43.693" v="2551"/>
        <pc:sldMkLst>
          <pc:docMk/>
          <pc:sldMk cId="2772722890" sldId="1895"/>
        </pc:sldMkLst>
        <pc:spChg chg="del">
          <ac:chgData name="Yoel Kortick" userId="167978f5-7f40-4909-85d5-d4149554ad4e" providerId="ADAL" clId="{22F8B047-FA3B-4733-ADAA-D695084BB32D}" dt="2024-01-25T08:37:58.860" v="1805" actId="478"/>
          <ac:spMkLst>
            <pc:docMk/>
            <pc:sldMk cId="2772722890" sldId="1895"/>
            <ac:spMk id="3" creationId="{4FC18B40-6547-41EC-8A0E-1C8F40E0A42F}"/>
          </ac:spMkLst>
        </pc:spChg>
        <pc:spChg chg="mod">
          <ac:chgData name="Yoel Kortick" userId="167978f5-7f40-4909-85d5-d4149554ad4e" providerId="ADAL" clId="{22F8B047-FA3B-4733-ADAA-D695084BB32D}" dt="2024-01-25T13:05:43.693" v="2551"/>
          <ac:spMkLst>
            <pc:docMk/>
            <pc:sldMk cId="2772722890" sldId="1895"/>
            <ac:spMk id="4" creationId="{2490F34D-A7E2-4EA9-8B1A-78371A1F1CD1}"/>
          </ac:spMkLst>
        </pc:spChg>
        <pc:spChg chg="add del mod">
          <ac:chgData name="Yoel Kortick" userId="167978f5-7f40-4909-85d5-d4149554ad4e" providerId="ADAL" clId="{22F8B047-FA3B-4733-ADAA-D695084BB32D}" dt="2024-01-25T08:38:00.212" v="1806" actId="478"/>
          <ac:spMkLst>
            <pc:docMk/>
            <pc:sldMk cId="2772722890" sldId="1895"/>
            <ac:spMk id="6" creationId="{C4C4D057-E882-28F0-B7ED-C9CC9F6C3AAE}"/>
          </ac:spMkLst>
        </pc:spChg>
        <pc:spChg chg="add mod">
          <ac:chgData name="Yoel Kortick" userId="167978f5-7f40-4909-85d5-d4149554ad4e" providerId="ADAL" clId="{22F8B047-FA3B-4733-ADAA-D695084BB32D}" dt="2024-01-25T08:38:01.393" v="1807"/>
          <ac:spMkLst>
            <pc:docMk/>
            <pc:sldMk cId="2772722890" sldId="1895"/>
            <ac:spMk id="8" creationId="{0622504B-8ADB-86E2-55C9-2FF82393F184}"/>
          </ac:spMkLst>
        </pc:spChg>
      </pc:sldChg>
      <pc:sldChg chg="addSp delSp modSp add mod">
        <pc:chgData name="Yoel Kortick" userId="167978f5-7f40-4909-85d5-d4149554ad4e" providerId="ADAL" clId="{22F8B047-FA3B-4733-ADAA-D695084BB32D}" dt="2024-01-25T08:38:12.196" v="1811" actId="208"/>
        <pc:sldMkLst>
          <pc:docMk/>
          <pc:sldMk cId="2836980689" sldId="1896"/>
        </pc:sldMkLst>
        <pc:spChg chg="del">
          <ac:chgData name="Yoel Kortick" userId="167978f5-7f40-4909-85d5-d4149554ad4e" providerId="ADAL" clId="{22F8B047-FA3B-4733-ADAA-D695084BB32D}" dt="2024-01-25T08:38:05.828" v="1808" actId="478"/>
          <ac:spMkLst>
            <pc:docMk/>
            <pc:sldMk cId="2836980689" sldId="1896"/>
            <ac:spMk id="3" creationId="{4FC18B40-6547-41EC-8A0E-1C8F40E0A42F}"/>
          </ac:spMkLst>
        </pc:spChg>
        <pc:spChg chg="mod">
          <ac:chgData name="Yoel Kortick" userId="167978f5-7f40-4909-85d5-d4149554ad4e" providerId="ADAL" clId="{22F8B047-FA3B-4733-ADAA-D695084BB32D}" dt="2024-01-25T08:35:50.333" v="1726" actId="20577"/>
          <ac:spMkLst>
            <pc:docMk/>
            <pc:sldMk cId="2836980689" sldId="1896"/>
            <ac:spMk id="4" creationId="{2490F34D-A7E2-4EA9-8B1A-78371A1F1CD1}"/>
          </ac:spMkLst>
        </pc:spChg>
        <pc:spChg chg="del">
          <ac:chgData name="Yoel Kortick" userId="167978f5-7f40-4909-85d5-d4149554ad4e" providerId="ADAL" clId="{22F8B047-FA3B-4733-ADAA-D695084BB32D}" dt="2024-01-25T08:31:48.271" v="1579" actId="478"/>
          <ac:spMkLst>
            <pc:docMk/>
            <pc:sldMk cId="2836980689" sldId="1896"/>
            <ac:spMk id="7" creationId="{B2EB26CC-17F3-5156-B21D-B9FE44548166}"/>
          </ac:spMkLst>
        </pc:spChg>
        <pc:spChg chg="add mod">
          <ac:chgData name="Yoel Kortick" userId="167978f5-7f40-4909-85d5-d4149554ad4e" providerId="ADAL" clId="{22F8B047-FA3B-4733-ADAA-D695084BB32D}" dt="2024-01-25T08:36:13.273" v="1757" actId="1037"/>
          <ac:spMkLst>
            <pc:docMk/>
            <pc:sldMk cId="2836980689" sldId="1896"/>
            <ac:spMk id="8" creationId="{8B68A494-AAB1-B603-5D92-1E7DB4F10284}"/>
          </ac:spMkLst>
        </pc:spChg>
        <pc:spChg chg="add mod">
          <ac:chgData name="Yoel Kortick" userId="167978f5-7f40-4909-85d5-d4149554ad4e" providerId="ADAL" clId="{22F8B047-FA3B-4733-ADAA-D695084BB32D}" dt="2024-01-25T08:36:23.127" v="1758" actId="1076"/>
          <ac:spMkLst>
            <pc:docMk/>
            <pc:sldMk cId="2836980689" sldId="1896"/>
            <ac:spMk id="9" creationId="{4562CA91-CC00-9C6B-3F1B-B649FFCC2F70}"/>
          </ac:spMkLst>
        </pc:spChg>
        <pc:spChg chg="del">
          <ac:chgData name="Yoel Kortick" userId="167978f5-7f40-4909-85d5-d4149554ad4e" providerId="ADAL" clId="{22F8B047-FA3B-4733-ADAA-D695084BB32D}" dt="2024-01-25T08:31:48.271" v="1579" actId="478"/>
          <ac:spMkLst>
            <pc:docMk/>
            <pc:sldMk cId="2836980689" sldId="1896"/>
            <ac:spMk id="11" creationId="{82E85306-B8C7-792D-1EB2-9DA78F021E01}"/>
          </ac:spMkLst>
        </pc:spChg>
        <pc:spChg chg="del">
          <ac:chgData name="Yoel Kortick" userId="167978f5-7f40-4909-85d5-d4149554ad4e" providerId="ADAL" clId="{22F8B047-FA3B-4733-ADAA-D695084BB32D}" dt="2024-01-25T08:31:48.271" v="1579" actId="478"/>
          <ac:spMkLst>
            <pc:docMk/>
            <pc:sldMk cId="2836980689" sldId="1896"/>
            <ac:spMk id="13" creationId="{1493E8D8-19DF-0557-9A28-E379A50A65AB}"/>
          </ac:spMkLst>
        </pc:spChg>
        <pc:spChg chg="add mod">
          <ac:chgData name="Yoel Kortick" userId="167978f5-7f40-4909-85d5-d4149554ad4e" providerId="ADAL" clId="{22F8B047-FA3B-4733-ADAA-D695084BB32D}" dt="2024-01-25T08:36:08.073" v="1754" actId="14100"/>
          <ac:spMkLst>
            <pc:docMk/>
            <pc:sldMk cId="2836980689" sldId="1896"/>
            <ac:spMk id="14" creationId="{3F99EBEB-8CF5-7EF0-D296-4FC8184F5C42}"/>
          </ac:spMkLst>
        </pc:spChg>
        <pc:spChg chg="add del mod">
          <ac:chgData name="Yoel Kortick" userId="167978f5-7f40-4909-85d5-d4149554ad4e" providerId="ADAL" clId="{22F8B047-FA3B-4733-ADAA-D695084BB32D}" dt="2024-01-25T08:38:06.664" v="1809" actId="478"/>
          <ac:spMkLst>
            <pc:docMk/>
            <pc:sldMk cId="2836980689" sldId="1896"/>
            <ac:spMk id="16" creationId="{B25025EB-22E6-B8C8-9F04-D8792A8376C7}"/>
          </ac:spMkLst>
        </pc:spChg>
        <pc:spChg chg="add mod">
          <ac:chgData name="Yoel Kortick" userId="167978f5-7f40-4909-85d5-d4149554ad4e" providerId="ADAL" clId="{22F8B047-FA3B-4733-ADAA-D695084BB32D}" dt="2024-01-25T08:38:07.799" v="1810"/>
          <ac:spMkLst>
            <pc:docMk/>
            <pc:sldMk cId="2836980689" sldId="1896"/>
            <ac:spMk id="17" creationId="{63F6EEC7-185B-9A09-DDCD-1B159F2A5FE1}"/>
          </ac:spMkLst>
        </pc:spChg>
        <pc:picChg chg="del">
          <ac:chgData name="Yoel Kortick" userId="167978f5-7f40-4909-85d5-d4149554ad4e" providerId="ADAL" clId="{22F8B047-FA3B-4733-ADAA-D695084BB32D}" dt="2024-01-25T08:31:48.271" v="1579" actId="478"/>
          <ac:picMkLst>
            <pc:docMk/>
            <pc:sldMk cId="2836980689" sldId="1896"/>
            <ac:picMk id="5" creationId="{F0D7719C-A43F-877D-0D04-3D66BBE788D7}"/>
          </ac:picMkLst>
        </pc:picChg>
        <pc:picChg chg="add del mod">
          <ac:chgData name="Yoel Kortick" userId="167978f5-7f40-4909-85d5-d4149554ad4e" providerId="ADAL" clId="{22F8B047-FA3B-4733-ADAA-D695084BB32D}" dt="2024-01-25T08:35:52.554" v="1727" actId="478"/>
          <ac:picMkLst>
            <pc:docMk/>
            <pc:sldMk cId="2836980689" sldId="1896"/>
            <ac:picMk id="6" creationId="{752FEB66-0201-F780-9250-0BB91400543A}"/>
          </ac:picMkLst>
        </pc:picChg>
        <pc:picChg chg="add mod ord">
          <ac:chgData name="Yoel Kortick" userId="167978f5-7f40-4909-85d5-d4149554ad4e" providerId="ADAL" clId="{22F8B047-FA3B-4733-ADAA-D695084BB32D}" dt="2024-01-25T08:38:12.196" v="1811" actId="208"/>
          <ac:picMkLst>
            <pc:docMk/>
            <pc:sldMk cId="2836980689" sldId="1896"/>
            <ac:picMk id="12" creationId="{E7E7F720-D204-E581-A14C-534906F2BADB}"/>
          </ac:picMkLst>
        </pc:picChg>
      </pc:sldChg>
      <pc:sldChg chg="addSp delSp modSp add mod">
        <pc:chgData name="Yoel Kortick" userId="167978f5-7f40-4909-85d5-d4149554ad4e" providerId="ADAL" clId="{22F8B047-FA3B-4733-ADAA-D695084BB32D}" dt="2024-01-25T08:38:27.038" v="1817"/>
        <pc:sldMkLst>
          <pc:docMk/>
          <pc:sldMk cId="90481524" sldId="1897"/>
        </pc:sldMkLst>
        <pc:spChg chg="del">
          <ac:chgData name="Yoel Kortick" userId="167978f5-7f40-4909-85d5-d4149554ad4e" providerId="ADAL" clId="{22F8B047-FA3B-4733-ADAA-D695084BB32D}" dt="2024-01-25T08:38:24.116" v="1815" actId="478"/>
          <ac:spMkLst>
            <pc:docMk/>
            <pc:sldMk cId="90481524" sldId="1897"/>
            <ac:spMk id="3" creationId="{4FC18B40-6547-41EC-8A0E-1C8F40E0A42F}"/>
          </ac:spMkLst>
        </pc:spChg>
        <pc:spChg chg="mod">
          <ac:chgData name="Yoel Kortick" userId="167978f5-7f40-4909-85d5-d4149554ad4e" providerId="ADAL" clId="{22F8B047-FA3B-4733-ADAA-D695084BB32D}" dt="2024-01-25T08:32:45.322" v="1636" actId="313"/>
          <ac:spMkLst>
            <pc:docMk/>
            <pc:sldMk cId="90481524" sldId="1897"/>
            <ac:spMk id="4" creationId="{2490F34D-A7E2-4EA9-8B1A-78371A1F1CD1}"/>
          </ac:spMkLst>
        </pc:spChg>
        <pc:spChg chg="mod">
          <ac:chgData name="Yoel Kortick" userId="167978f5-7f40-4909-85d5-d4149554ad4e" providerId="ADAL" clId="{22F8B047-FA3B-4733-ADAA-D695084BB32D}" dt="2024-01-25T08:33:09.290" v="1644" actId="14100"/>
          <ac:spMkLst>
            <pc:docMk/>
            <pc:sldMk cId="90481524" sldId="1897"/>
            <ac:spMk id="8" creationId="{8B68A494-AAB1-B603-5D92-1E7DB4F10284}"/>
          </ac:spMkLst>
        </pc:spChg>
        <pc:spChg chg="mod">
          <ac:chgData name="Yoel Kortick" userId="167978f5-7f40-4909-85d5-d4149554ad4e" providerId="ADAL" clId="{22F8B047-FA3B-4733-ADAA-D695084BB32D}" dt="2024-01-25T08:33:17.919" v="1646" actId="14100"/>
          <ac:spMkLst>
            <pc:docMk/>
            <pc:sldMk cId="90481524" sldId="1897"/>
            <ac:spMk id="9" creationId="{4562CA91-CC00-9C6B-3F1B-B649FFCC2F70}"/>
          </ac:spMkLst>
        </pc:spChg>
        <pc:spChg chg="add del mod">
          <ac:chgData name="Yoel Kortick" userId="167978f5-7f40-4909-85d5-d4149554ad4e" providerId="ADAL" clId="{22F8B047-FA3B-4733-ADAA-D695084BB32D}" dt="2024-01-25T08:38:25.289" v="1816" actId="478"/>
          <ac:spMkLst>
            <pc:docMk/>
            <pc:sldMk cId="90481524" sldId="1897"/>
            <ac:spMk id="10" creationId="{B160B6BF-27EC-C13A-1FD6-D4B5AB95E946}"/>
          </ac:spMkLst>
        </pc:spChg>
        <pc:spChg chg="add mod">
          <ac:chgData name="Yoel Kortick" userId="167978f5-7f40-4909-85d5-d4149554ad4e" providerId="ADAL" clId="{22F8B047-FA3B-4733-ADAA-D695084BB32D}" dt="2024-01-25T08:38:27.038" v="1817"/>
          <ac:spMkLst>
            <pc:docMk/>
            <pc:sldMk cId="90481524" sldId="1897"/>
            <ac:spMk id="11" creationId="{4B89BDFF-5DAA-7995-7A14-9710A20AAB10}"/>
          </ac:spMkLst>
        </pc:spChg>
        <pc:picChg chg="add mod ord">
          <ac:chgData name="Yoel Kortick" userId="167978f5-7f40-4909-85d5-d4149554ad4e" providerId="ADAL" clId="{22F8B047-FA3B-4733-ADAA-D695084BB32D}" dt="2024-01-25T08:33:19.691" v="1647" actId="208"/>
          <ac:picMkLst>
            <pc:docMk/>
            <pc:sldMk cId="90481524" sldId="1897"/>
            <ac:picMk id="5" creationId="{B359094F-3F1C-005F-2853-B3D9D869BC00}"/>
          </ac:picMkLst>
        </pc:picChg>
        <pc:picChg chg="del">
          <ac:chgData name="Yoel Kortick" userId="167978f5-7f40-4909-85d5-d4149554ad4e" providerId="ADAL" clId="{22F8B047-FA3B-4733-ADAA-D695084BB32D}" dt="2024-01-25T08:32:46.496" v="1637" actId="478"/>
          <ac:picMkLst>
            <pc:docMk/>
            <pc:sldMk cId="90481524" sldId="1897"/>
            <ac:picMk id="6" creationId="{752FEB66-0201-F780-9250-0BB91400543A}"/>
          </ac:picMkLst>
        </pc:picChg>
      </pc:sldChg>
      <pc:sldChg chg="addSp delSp modSp add mod">
        <pc:chgData name="Yoel Kortick" userId="167978f5-7f40-4909-85d5-d4149554ad4e" providerId="ADAL" clId="{22F8B047-FA3B-4733-ADAA-D695084BB32D}" dt="2024-01-25T08:38:35.507" v="1820"/>
        <pc:sldMkLst>
          <pc:docMk/>
          <pc:sldMk cId="954345590" sldId="1898"/>
        </pc:sldMkLst>
        <pc:spChg chg="del">
          <ac:chgData name="Yoel Kortick" userId="167978f5-7f40-4909-85d5-d4149554ad4e" providerId="ADAL" clId="{22F8B047-FA3B-4733-ADAA-D695084BB32D}" dt="2024-01-25T08:38:32.523" v="1818" actId="478"/>
          <ac:spMkLst>
            <pc:docMk/>
            <pc:sldMk cId="954345590" sldId="1898"/>
            <ac:spMk id="3" creationId="{4FC18B40-6547-41EC-8A0E-1C8F40E0A42F}"/>
          </ac:spMkLst>
        </pc:spChg>
        <pc:spChg chg="del">
          <ac:chgData name="Yoel Kortick" userId="167978f5-7f40-4909-85d5-d4149554ad4e" providerId="ADAL" clId="{22F8B047-FA3B-4733-ADAA-D695084BB32D}" dt="2024-01-25T08:33:52.123" v="1657" actId="478"/>
          <ac:spMkLst>
            <pc:docMk/>
            <pc:sldMk cId="954345590" sldId="1898"/>
            <ac:spMk id="8" creationId="{8B68A494-AAB1-B603-5D92-1E7DB4F10284}"/>
          </ac:spMkLst>
        </pc:spChg>
        <pc:spChg chg="mod">
          <ac:chgData name="Yoel Kortick" userId="167978f5-7f40-4909-85d5-d4149554ad4e" providerId="ADAL" clId="{22F8B047-FA3B-4733-ADAA-D695084BB32D}" dt="2024-01-25T08:33:49.689" v="1656" actId="1076"/>
          <ac:spMkLst>
            <pc:docMk/>
            <pc:sldMk cId="954345590" sldId="1898"/>
            <ac:spMk id="9" creationId="{4562CA91-CC00-9C6B-3F1B-B649FFCC2F70}"/>
          </ac:spMkLst>
        </pc:spChg>
        <pc:spChg chg="add del mod">
          <ac:chgData name="Yoel Kortick" userId="167978f5-7f40-4909-85d5-d4149554ad4e" providerId="ADAL" clId="{22F8B047-FA3B-4733-ADAA-D695084BB32D}" dt="2024-01-25T08:38:33.625" v="1819" actId="478"/>
          <ac:spMkLst>
            <pc:docMk/>
            <pc:sldMk cId="954345590" sldId="1898"/>
            <ac:spMk id="10" creationId="{8A1C13E9-256C-69A8-D2FC-42B8CA85D875}"/>
          </ac:spMkLst>
        </pc:spChg>
        <pc:spChg chg="add mod">
          <ac:chgData name="Yoel Kortick" userId="167978f5-7f40-4909-85d5-d4149554ad4e" providerId="ADAL" clId="{22F8B047-FA3B-4733-ADAA-D695084BB32D}" dt="2024-01-25T08:38:35.507" v="1820"/>
          <ac:spMkLst>
            <pc:docMk/>
            <pc:sldMk cId="954345590" sldId="1898"/>
            <ac:spMk id="11" creationId="{39A563CE-A277-04E1-2481-B22C92B7FF3F}"/>
          </ac:spMkLst>
        </pc:spChg>
        <pc:picChg chg="del">
          <ac:chgData name="Yoel Kortick" userId="167978f5-7f40-4909-85d5-d4149554ad4e" providerId="ADAL" clId="{22F8B047-FA3B-4733-ADAA-D695084BB32D}" dt="2024-01-25T08:33:39.561" v="1649" actId="478"/>
          <ac:picMkLst>
            <pc:docMk/>
            <pc:sldMk cId="954345590" sldId="1898"/>
            <ac:picMk id="5" creationId="{B359094F-3F1C-005F-2853-B3D9D869BC00}"/>
          </ac:picMkLst>
        </pc:picChg>
        <pc:picChg chg="add mod ord">
          <ac:chgData name="Yoel Kortick" userId="167978f5-7f40-4909-85d5-d4149554ad4e" providerId="ADAL" clId="{22F8B047-FA3B-4733-ADAA-D695084BB32D}" dt="2024-01-25T08:33:53.943" v="1658" actId="208"/>
          <ac:picMkLst>
            <pc:docMk/>
            <pc:sldMk cId="954345590" sldId="1898"/>
            <ac:picMk id="6" creationId="{451059FE-F702-8FB1-D83F-6BAB32EC7BBD}"/>
          </ac:picMkLst>
        </pc:picChg>
      </pc:sldChg>
      <pc:sldChg chg="addSp delSp modSp add mod">
        <pc:chgData name="Yoel Kortick" userId="167978f5-7f40-4909-85d5-d4149554ad4e" providerId="ADAL" clId="{22F8B047-FA3B-4733-ADAA-D695084BB32D}" dt="2024-01-25T13:05:43.693" v="2551"/>
        <pc:sldMkLst>
          <pc:docMk/>
          <pc:sldMk cId="123327540" sldId="1899"/>
        </pc:sldMkLst>
        <pc:spChg chg="add">
          <ac:chgData name="Yoel Kortick" userId="167978f5-7f40-4909-85d5-d4149554ad4e" providerId="ADAL" clId="{22F8B047-FA3B-4733-ADAA-D695084BB32D}" dt="2024-01-25T13:03:30.417" v="2465" actId="11529"/>
          <ac:spMkLst>
            <pc:docMk/>
            <pc:sldMk cId="123327540" sldId="1899"/>
            <ac:spMk id="2" creationId="{FF30F362-E9CE-FF53-4B84-F3276BCFFA21}"/>
          </ac:spMkLst>
        </pc:spChg>
        <pc:spChg chg="del">
          <ac:chgData name="Yoel Kortick" userId="167978f5-7f40-4909-85d5-d4149554ad4e" providerId="ADAL" clId="{22F8B047-FA3B-4733-ADAA-D695084BB32D}" dt="2024-01-25T08:38:41.720" v="1821" actId="478"/>
          <ac:spMkLst>
            <pc:docMk/>
            <pc:sldMk cId="123327540" sldId="1899"/>
            <ac:spMk id="3" creationId="{4FC18B40-6547-41EC-8A0E-1C8F40E0A42F}"/>
          </ac:spMkLst>
        </pc:spChg>
        <pc:spChg chg="add">
          <ac:chgData name="Yoel Kortick" userId="167978f5-7f40-4909-85d5-d4149554ad4e" providerId="ADAL" clId="{22F8B047-FA3B-4733-ADAA-D695084BB32D}" dt="2024-01-25T13:03:39.921" v="2466" actId="11529"/>
          <ac:spMkLst>
            <pc:docMk/>
            <pc:sldMk cId="123327540" sldId="1899"/>
            <ac:spMk id="3" creationId="{EB3D8BFE-383A-2ACC-8594-9335E5061BA3}"/>
          </ac:spMkLst>
        </pc:spChg>
        <pc:spChg chg="mod">
          <ac:chgData name="Yoel Kortick" userId="167978f5-7f40-4909-85d5-d4149554ad4e" providerId="ADAL" clId="{22F8B047-FA3B-4733-ADAA-D695084BB32D}" dt="2024-01-25T13:05:43.693" v="2551"/>
          <ac:spMkLst>
            <pc:docMk/>
            <pc:sldMk cId="123327540" sldId="1899"/>
            <ac:spMk id="4" creationId="{2490F34D-A7E2-4EA9-8B1A-78371A1F1CD1}"/>
          </ac:spMkLst>
        </pc:spChg>
        <pc:spChg chg="add del mod">
          <ac:chgData name="Yoel Kortick" userId="167978f5-7f40-4909-85d5-d4149554ad4e" providerId="ADAL" clId="{22F8B047-FA3B-4733-ADAA-D695084BB32D}" dt="2024-01-25T08:38:42.822" v="1822" actId="478"/>
          <ac:spMkLst>
            <pc:docMk/>
            <pc:sldMk cId="123327540" sldId="1899"/>
            <ac:spMk id="8" creationId="{95B6E342-95C5-D652-F32B-A6D0AF923642}"/>
          </ac:spMkLst>
        </pc:spChg>
        <pc:spChg chg="mod">
          <ac:chgData name="Yoel Kortick" userId="167978f5-7f40-4909-85d5-d4149554ad4e" providerId="ADAL" clId="{22F8B047-FA3B-4733-ADAA-D695084BB32D}" dt="2024-01-25T08:34:42.341" v="1716" actId="14100"/>
          <ac:spMkLst>
            <pc:docMk/>
            <pc:sldMk cId="123327540" sldId="1899"/>
            <ac:spMk id="9" creationId="{4562CA91-CC00-9C6B-3F1B-B649FFCC2F70}"/>
          </ac:spMkLst>
        </pc:spChg>
        <pc:spChg chg="add mod">
          <ac:chgData name="Yoel Kortick" userId="167978f5-7f40-4909-85d5-d4149554ad4e" providerId="ADAL" clId="{22F8B047-FA3B-4733-ADAA-D695084BB32D}" dt="2024-01-25T08:38:44.180" v="1823"/>
          <ac:spMkLst>
            <pc:docMk/>
            <pc:sldMk cId="123327540" sldId="1899"/>
            <ac:spMk id="10" creationId="{924FF513-2803-867A-597E-8D99B21AD40E}"/>
          </ac:spMkLst>
        </pc:spChg>
        <pc:picChg chg="add mod ord">
          <ac:chgData name="Yoel Kortick" userId="167978f5-7f40-4909-85d5-d4149554ad4e" providerId="ADAL" clId="{22F8B047-FA3B-4733-ADAA-D695084BB32D}" dt="2024-01-25T08:35:21.040" v="1717" actId="208"/>
          <ac:picMkLst>
            <pc:docMk/>
            <pc:sldMk cId="123327540" sldId="1899"/>
            <ac:picMk id="5" creationId="{86D53C9F-870B-A901-1F5A-C0A28F4AEAAF}"/>
          </ac:picMkLst>
        </pc:picChg>
        <pc:picChg chg="del">
          <ac:chgData name="Yoel Kortick" userId="167978f5-7f40-4909-85d5-d4149554ad4e" providerId="ADAL" clId="{22F8B047-FA3B-4733-ADAA-D695084BB32D}" dt="2024-01-25T08:34:33.196" v="1709" actId="478"/>
          <ac:picMkLst>
            <pc:docMk/>
            <pc:sldMk cId="123327540" sldId="1899"/>
            <ac:picMk id="6" creationId="{451059FE-F702-8FB1-D83F-6BAB32EC7BBD}"/>
          </ac:picMkLst>
        </pc:picChg>
      </pc:sldChg>
      <pc:sldChg chg="addSp delSp modSp add mod">
        <pc:chgData name="Yoel Kortick" userId="167978f5-7f40-4909-85d5-d4149554ad4e" providerId="ADAL" clId="{22F8B047-FA3B-4733-ADAA-D695084BB32D}" dt="2024-01-25T08:38:18.768" v="1814"/>
        <pc:sldMkLst>
          <pc:docMk/>
          <pc:sldMk cId="3739449513" sldId="1900"/>
        </pc:sldMkLst>
        <pc:spChg chg="del">
          <ac:chgData name="Yoel Kortick" userId="167978f5-7f40-4909-85d5-d4149554ad4e" providerId="ADAL" clId="{22F8B047-FA3B-4733-ADAA-D695084BB32D}" dt="2024-01-25T08:38:16.362" v="1812" actId="478"/>
          <ac:spMkLst>
            <pc:docMk/>
            <pc:sldMk cId="3739449513" sldId="1900"/>
            <ac:spMk id="3" creationId="{4FC18B40-6547-41EC-8A0E-1C8F40E0A42F}"/>
          </ac:spMkLst>
        </pc:spChg>
        <pc:spChg chg="add del mod">
          <ac:chgData name="Yoel Kortick" userId="167978f5-7f40-4909-85d5-d4149554ad4e" providerId="ADAL" clId="{22F8B047-FA3B-4733-ADAA-D695084BB32D}" dt="2024-01-25T08:38:17.686" v="1813" actId="478"/>
          <ac:spMkLst>
            <pc:docMk/>
            <pc:sldMk cId="3739449513" sldId="1900"/>
            <ac:spMk id="5" creationId="{14995D7C-5D44-7E80-C6EB-EF8B7CBE02D2}"/>
          </ac:spMkLst>
        </pc:spChg>
        <pc:spChg chg="add mod">
          <ac:chgData name="Yoel Kortick" userId="167978f5-7f40-4909-85d5-d4149554ad4e" providerId="ADAL" clId="{22F8B047-FA3B-4733-ADAA-D695084BB32D}" dt="2024-01-25T08:38:18.768" v="1814"/>
          <ac:spMkLst>
            <pc:docMk/>
            <pc:sldMk cId="3739449513" sldId="1900"/>
            <ac:spMk id="7" creationId="{5EB29909-FF72-D329-3812-5CDCBDA23395}"/>
          </ac:spMkLst>
        </pc:spChg>
      </pc:sldChg>
      <pc:sldChg chg="addSp delSp modSp add mod">
        <pc:chgData name="Yoel Kortick" userId="167978f5-7f40-4909-85d5-d4149554ad4e" providerId="ADAL" clId="{22F8B047-FA3B-4733-ADAA-D695084BB32D}" dt="2024-01-25T13:04:53.102" v="2546" actId="14100"/>
        <pc:sldMkLst>
          <pc:docMk/>
          <pc:sldMk cId="1935837186" sldId="1901"/>
        </pc:sldMkLst>
        <pc:spChg chg="add mod">
          <ac:chgData name="Yoel Kortick" userId="167978f5-7f40-4909-85d5-d4149554ad4e" providerId="ADAL" clId="{22F8B047-FA3B-4733-ADAA-D695084BB32D}" dt="2024-01-25T12:35:16.165" v="2037" actId="1036"/>
          <ac:spMkLst>
            <pc:docMk/>
            <pc:sldMk cId="1935837186" sldId="1901"/>
            <ac:spMk id="4" creationId="{EADB72E8-62A6-1A89-06A2-4E4E261143D6}"/>
          </ac:spMkLst>
        </pc:spChg>
        <pc:spChg chg="add mod">
          <ac:chgData name="Yoel Kortick" userId="167978f5-7f40-4909-85d5-d4149554ad4e" providerId="ADAL" clId="{22F8B047-FA3B-4733-ADAA-D695084BB32D}" dt="2024-01-25T12:47:27.448" v="2301" actId="1037"/>
          <ac:spMkLst>
            <pc:docMk/>
            <pc:sldMk cId="1935837186" sldId="1901"/>
            <ac:spMk id="5" creationId="{4B5E68FB-A27F-95C0-E3D3-5BA25A659DC8}"/>
          </ac:spMkLst>
        </pc:spChg>
        <pc:spChg chg="mod">
          <ac:chgData name="Yoel Kortick" userId="167978f5-7f40-4909-85d5-d4149554ad4e" providerId="ADAL" clId="{22F8B047-FA3B-4733-ADAA-D695084BB32D}" dt="2024-01-25T12:35:58.149" v="2042"/>
          <ac:spMkLst>
            <pc:docMk/>
            <pc:sldMk cId="1935837186" sldId="1901"/>
            <ac:spMk id="8" creationId="{CECFF74B-A643-7CDB-6C89-8A402E9007C3}"/>
          </ac:spMkLst>
        </pc:spChg>
        <pc:spChg chg="mod">
          <ac:chgData name="Yoel Kortick" userId="167978f5-7f40-4909-85d5-d4149554ad4e" providerId="ADAL" clId="{22F8B047-FA3B-4733-ADAA-D695084BB32D}" dt="2024-01-25T12:35:16.165" v="2037" actId="1036"/>
          <ac:spMkLst>
            <pc:docMk/>
            <pc:sldMk cId="1935837186" sldId="1901"/>
            <ac:spMk id="9" creationId="{4E5BE161-317C-FE48-C574-05AE0F3C7067}"/>
          </ac:spMkLst>
        </pc:spChg>
        <pc:spChg chg="mod">
          <ac:chgData name="Yoel Kortick" userId="167978f5-7f40-4909-85d5-d4149554ad4e" providerId="ADAL" clId="{22F8B047-FA3B-4733-ADAA-D695084BB32D}" dt="2024-01-25T12:35:16.165" v="2037" actId="1036"/>
          <ac:spMkLst>
            <pc:docMk/>
            <pc:sldMk cId="1935837186" sldId="1901"/>
            <ac:spMk id="10" creationId="{88FE8934-FA82-4138-0A68-E3168C719C10}"/>
          </ac:spMkLst>
        </pc:spChg>
        <pc:spChg chg="mod">
          <ac:chgData name="Yoel Kortick" userId="167978f5-7f40-4909-85d5-d4149554ad4e" providerId="ADAL" clId="{22F8B047-FA3B-4733-ADAA-D695084BB32D}" dt="2024-01-25T12:30:49.188" v="1834" actId="313"/>
          <ac:spMkLst>
            <pc:docMk/>
            <pc:sldMk cId="1935837186" sldId="1901"/>
            <ac:spMk id="13" creationId="{D7AD3C92-067A-478C-3F2E-72BB423902E3}"/>
          </ac:spMkLst>
        </pc:spChg>
        <pc:spChg chg="add mod">
          <ac:chgData name="Yoel Kortick" userId="167978f5-7f40-4909-85d5-d4149554ad4e" providerId="ADAL" clId="{22F8B047-FA3B-4733-ADAA-D695084BB32D}" dt="2024-01-25T13:04:47.834" v="2544" actId="14100"/>
          <ac:spMkLst>
            <pc:docMk/>
            <pc:sldMk cId="1935837186" sldId="1901"/>
            <ac:spMk id="16" creationId="{8E3B2A7E-B72F-8E47-7A74-5E41E7DBBAB9}"/>
          </ac:spMkLst>
        </pc:spChg>
        <pc:picChg chg="add mod ord">
          <ac:chgData name="Yoel Kortick" userId="167978f5-7f40-4909-85d5-d4149554ad4e" providerId="ADAL" clId="{22F8B047-FA3B-4733-ADAA-D695084BB32D}" dt="2024-01-25T12:35:16.165" v="2037" actId="1036"/>
          <ac:picMkLst>
            <pc:docMk/>
            <pc:sldMk cId="1935837186" sldId="1901"/>
            <ac:picMk id="3" creationId="{DC987A8F-3A30-1861-6038-BA57D3515A6C}"/>
          </ac:picMkLst>
        </pc:picChg>
        <pc:picChg chg="del">
          <ac:chgData name="Yoel Kortick" userId="167978f5-7f40-4909-85d5-d4149554ad4e" providerId="ADAL" clId="{22F8B047-FA3B-4733-ADAA-D695084BB32D}" dt="2024-01-25T12:33:19.386" v="1846" actId="478"/>
          <ac:picMkLst>
            <pc:docMk/>
            <pc:sldMk cId="1935837186" sldId="1901"/>
            <ac:picMk id="7" creationId="{433C37E8-101A-ED6C-01D0-9374CD1325F6}"/>
          </ac:picMkLst>
        </pc:picChg>
        <pc:cxnChg chg="add mod">
          <ac:chgData name="Yoel Kortick" userId="167978f5-7f40-4909-85d5-d4149554ad4e" providerId="ADAL" clId="{22F8B047-FA3B-4733-ADAA-D695084BB32D}" dt="2024-01-25T12:47:27.448" v="2301" actId="1037"/>
          <ac:cxnSpMkLst>
            <pc:docMk/>
            <pc:sldMk cId="1935837186" sldId="1901"/>
            <ac:cxnSpMk id="11" creationId="{93C5324C-02AA-6DA6-33FE-3EE038124FA7}"/>
          </ac:cxnSpMkLst>
        </pc:cxnChg>
        <pc:cxnChg chg="add mod">
          <ac:chgData name="Yoel Kortick" userId="167978f5-7f40-4909-85d5-d4149554ad4e" providerId="ADAL" clId="{22F8B047-FA3B-4733-ADAA-D695084BB32D}" dt="2024-01-25T12:47:27.448" v="2301" actId="1037"/>
          <ac:cxnSpMkLst>
            <pc:docMk/>
            <pc:sldMk cId="1935837186" sldId="1901"/>
            <ac:cxnSpMk id="15" creationId="{27D7ABE6-FEA0-744B-B159-64718825EBFA}"/>
          </ac:cxnSpMkLst>
        </pc:cxnChg>
        <pc:cxnChg chg="add mod">
          <ac:chgData name="Yoel Kortick" userId="167978f5-7f40-4909-85d5-d4149554ad4e" providerId="ADAL" clId="{22F8B047-FA3B-4733-ADAA-D695084BB32D}" dt="2024-01-25T13:04:53.102" v="2546" actId="14100"/>
          <ac:cxnSpMkLst>
            <pc:docMk/>
            <pc:sldMk cId="1935837186" sldId="1901"/>
            <ac:cxnSpMk id="17" creationId="{F7B22147-0221-83C6-3540-89AD188BF535}"/>
          </ac:cxnSpMkLst>
        </pc:cxnChg>
      </pc:sldChg>
      <pc:sldChg chg="modSp add mod">
        <pc:chgData name="Yoel Kortick" userId="167978f5-7f40-4909-85d5-d4149554ad4e" providerId="ADAL" clId="{22F8B047-FA3B-4733-ADAA-D695084BB32D}" dt="2024-01-25T13:05:43.693" v="2551"/>
        <pc:sldMkLst>
          <pc:docMk/>
          <pc:sldMk cId="3578553543" sldId="1902"/>
        </pc:sldMkLst>
        <pc:spChg chg="mod">
          <ac:chgData name="Yoel Kortick" userId="167978f5-7f40-4909-85d5-d4149554ad4e" providerId="ADAL" clId="{22F8B047-FA3B-4733-ADAA-D695084BB32D}" dt="2024-01-25T13:05:43.693" v="2551"/>
          <ac:spMkLst>
            <pc:docMk/>
            <pc:sldMk cId="3578553543" sldId="1902"/>
            <ac:spMk id="4" creationId="{2490F34D-A7E2-4EA9-8B1A-78371A1F1CD1}"/>
          </ac:spMkLst>
        </pc:spChg>
        <pc:spChg chg="mod">
          <ac:chgData name="Yoel Kortick" userId="167978f5-7f40-4909-85d5-d4149554ad4e" providerId="ADAL" clId="{22F8B047-FA3B-4733-ADAA-D695084BB32D}" dt="2024-01-25T12:30:59.750" v="1835"/>
          <ac:spMkLst>
            <pc:docMk/>
            <pc:sldMk cId="3578553543" sldId="1902"/>
            <ac:spMk id="8" creationId="{F89F301A-6CFB-657D-3D42-0B9451551841}"/>
          </ac:spMkLst>
        </pc:spChg>
      </pc:sldChg>
      <pc:sldChg chg="addSp delSp modSp add mod">
        <pc:chgData name="Yoel Kortick" userId="167978f5-7f40-4909-85d5-d4149554ad4e" providerId="ADAL" clId="{22F8B047-FA3B-4733-ADAA-D695084BB32D}" dt="2024-01-25T12:36:46.002" v="2045" actId="208"/>
        <pc:sldMkLst>
          <pc:docMk/>
          <pc:sldMk cId="3682666826" sldId="1903"/>
        </pc:sldMkLst>
        <pc:spChg chg="mod">
          <ac:chgData name="Yoel Kortick" userId="167978f5-7f40-4909-85d5-d4149554ad4e" providerId="ADAL" clId="{22F8B047-FA3B-4733-ADAA-D695084BB32D}" dt="2024-01-25T12:31:03.783" v="1836"/>
          <ac:spMkLst>
            <pc:docMk/>
            <pc:sldMk cId="3682666826" sldId="1903"/>
            <ac:spMk id="9" creationId="{2CACBAC8-5F76-39DE-DEF2-7AB76CBA4EB0}"/>
          </ac:spMkLst>
        </pc:spChg>
        <pc:picChg chg="add mod">
          <ac:chgData name="Yoel Kortick" userId="167978f5-7f40-4909-85d5-d4149554ad4e" providerId="ADAL" clId="{22F8B047-FA3B-4733-ADAA-D695084BB32D}" dt="2024-01-25T12:36:46.002" v="2045" actId="208"/>
          <ac:picMkLst>
            <pc:docMk/>
            <pc:sldMk cId="3682666826" sldId="1903"/>
            <ac:picMk id="3" creationId="{A986CC9D-D7ED-DAD3-87F7-BB116860FA19}"/>
          </ac:picMkLst>
        </pc:picChg>
        <pc:picChg chg="del">
          <ac:chgData name="Yoel Kortick" userId="167978f5-7f40-4909-85d5-d4149554ad4e" providerId="ADAL" clId="{22F8B047-FA3B-4733-ADAA-D695084BB32D}" dt="2024-01-25T12:36:43.514" v="2043" actId="478"/>
          <ac:picMkLst>
            <pc:docMk/>
            <pc:sldMk cId="3682666826" sldId="1903"/>
            <ac:picMk id="6" creationId="{47711014-2FF9-2D3D-768D-A98F3E1C3E8A}"/>
          </ac:picMkLst>
        </pc:picChg>
      </pc:sldChg>
      <pc:sldChg chg="addSp delSp modSp add mod">
        <pc:chgData name="Yoel Kortick" userId="167978f5-7f40-4909-85d5-d4149554ad4e" providerId="ADAL" clId="{22F8B047-FA3B-4733-ADAA-D695084BB32D}" dt="2024-01-25T12:38:17.025" v="2070" actId="208"/>
        <pc:sldMkLst>
          <pc:docMk/>
          <pc:sldMk cId="1309003524" sldId="1904"/>
        </pc:sldMkLst>
        <pc:spChg chg="mod">
          <ac:chgData name="Yoel Kortick" userId="167978f5-7f40-4909-85d5-d4149554ad4e" providerId="ADAL" clId="{22F8B047-FA3B-4733-ADAA-D695084BB32D}" dt="2024-01-25T12:31:08.087" v="1837"/>
          <ac:spMkLst>
            <pc:docMk/>
            <pc:sldMk cId="1309003524" sldId="1904"/>
            <ac:spMk id="3" creationId="{4FC18B40-6547-41EC-8A0E-1C8F40E0A42F}"/>
          </ac:spMkLst>
        </pc:spChg>
        <pc:spChg chg="mod">
          <ac:chgData name="Yoel Kortick" userId="167978f5-7f40-4909-85d5-d4149554ad4e" providerId="ADAL" clId="{22F8B047-FA3B-4733-ADAA-D695084BB32D}" dt="2024-01-25T12:37:43.819" v="2066" actId="14100"/>
          <ac:spMkLst>
            <pc:docMk/>
            <pc:sldMk cId="1309003524" sldId="1904"/>
            <ac:spMk id="8" creationId="{D89B5A1B-6876-2444-B8FB-2B6CAF8B7B7E}"/>
          </ac:spMkLst>
        </pc:spChg>
        <pc:spChg chg="mod">
          <ac:chgData name="Yoel Kortick" userId="167978f5-7f40-4909-85d5-d4149554ad4e" providerId="ADAL" clId="{22F8B047-FA3B-4733-ADAA-D695084BB32D}" dt="2024-01-25T12:37:58.201" v="2069" actId="1036"/>
          <ac:spMkLst>
            <pc:docMk/>
            <pc:sldMk cId="1309003524" sldId="1904"/>
            <ac:spMk id="10" creationId="{B79B4780-C2AC-6712-E26B-2CBCEC7AF66B}"/>
          </ac:spMkLst>
        </pc:spChg>
        <pc:picChg chg="add mod ord">
          <ac:chgData name="Yoel Kortick" userId="167978f5-7f40-4909-85d5-d4149554ad4e" providerId="ADAL" clId="{22F8B047-FA3B-4733-ADAA-D695084BB32D}" dt="2024-01-25T12:38:17.025" v="2070" actId="208"/>
          <ac:picMkLst>
            <pc:docMk/>
            <pc:sldMk cId="1309003524" sldId="1904"/>
            <ac:picMk id="5" creationId="{8F6663E5-717E-D688-B44C-831A0B19836F}"/>
          </ac:picMkLst>
        </pc:picChg>
        <pc:picChg chg="del">
          <ac:chgData name="Yoel Kortick" userId="167978f5-7f40-4909-85d5-d4149554ad4e" providerId="ADAL" clId="{22F8B047-FA3B-4733-ADAA-D695084BB32D}" dt="2024-01-25T12:37:21.979" v="2046" actId="478"/>
          <ac:picMkLst>
            <pc:docMk/>
            <pc:sldMk cId="1309003524" sldId="1904"/>
            <ac:picMk id="12" creationId="{199117A1-82A6-9E22-FCD3-A906070F6953}"/>
          </ac:picMkLst>
        </pc:picChg>
      </pc:sldChg>
      <pc:sldChg chg="addSp delSp modSp add mod">
        <pc:chgData name="Yoel Kortick" userId="167978f5-7f40-4909-85d5-d4149554ad4e" providerId="ADAL" clId="{22F8B047-FA3B-4733-ADAA-D695084BB32D}" dt="2024-01-25T13:05:43.693" v="2551"/>
        <pc:sldMkLst>
          <pc:docMk/>
          <pc:sldMk cId="1089186143" sldId="1905"/>
        </pc:sldMkLst>
        <pc:spChg chg="mod">
          <ac:chgData name="Yoel Kortick" userId="167978f5-7f40-4909-85d5-d4149554ad4e" providerId="ADAL" clId="{22F8B047-FA3B-4733-ADAA-D695084BB32D}" dt="2024-01-25T13:05:43.693" v="2551"/>
          <ac:spMkLst>
            <pc:docMk/>
            <pc:sldMk cId="1089186143" sldId="1905"/>
            <ac:spMk id="4" creationId="{2490F34D-A7E2-4EA9-8B1A-78371A1F1CD1}"/>
          </ac:spMkLst>
        </pc:spChg>
        <pc:spChg chg="mod">
          <ac:chgData name="Yoel Kortick" userId="167978f5-7f40-4909-85d5-d4149554ad4e" providerId="ADAL" clId="{22F8B047-FA3B-4733-ADAA-D695084BB32D}" dt="2024-01-25T13:05:43.693" v="2551"/>
          <ac:spMkLst>
            <pc:docMk/>
            <pc:sldMk cId="1089186143" sldId="1905"/>
            <ac:spMk id="10" creationId="{8950DC94-E6C0-5C9F-3350-978EEBC4668E}"/>
          </ac:spMkLst>
        </pc:spChg>
        <pc:spChg chg="mod">
          <ac:chgData name="Yoel Kortick" userId="167978f5-7f40-4909-85d5-d4149554ad4e" providerId="ADAL" clId="{22F8B047-FA3B-4733-ADAA-D695084BB32D}" dt="2024-01-25T12:31:11.981" v="1838"/>
          <ac:spMkLst>
            <pc:docMk/>
            <pc:sldMk cId="1089186143" sldId="1905"/>
            <ac:spMk id="15" creationId="{948B3541-182F-B6BA-530A-3F91B81B47A4}"/>
          </ac:spMkLst>
        </pc:spChg>
        <pc:picChg chg="add mod ord">
          <ac:chgData name="Yoel Kortick" userId="167978f5-7f40-4909-85d5-d4149554ad4e" providerId="ADAL" clId="{22F8B047-FA3B-4733-ADAA-D695084BB32D}" dt="2024-01-25T12:40:44.617" v="2144" actId="208"/>
          <ac:picMkLst>
            <pc:docMk/>
            <pc:sldMk cId="1089186143" sldId="1905"/>
            <ac:picMk id="3" creationId="{600C276B-4302-CA88-4C44-500693980FDF}"/>
          </ac:picMkLst>
        </pc:picChg>
        <pc:picChg chg="del">
          <ac:chgData name="Yoel Kortick" userId="167978f5-7f40-4909-85d5-d4149554ad4e" providerId="ADAL" clId="{22F8B047-FA3B-4733-ADAA-D695084BB32D}" dt="2024-01-25T12:40:35.525" v="2136" actId="478"/>
          <ac:picMkLst>
            <pc:docMk/>
            <pc:sldMk cId="1089186143" sldId="1905"/>
            <ac:picMk id="6" creationId="{396A5920-7F46-EC85-D364-AEFFEAD30E3F}"/>
          </ac:picMkLst>
        </pc:picChg>
      </pc:sldChg>
      <pc:sldChg chg="addSp delSp modSp add mod">
        <pc:chgData name="Yoel Kortick" userId="167978f5-7f40-4909-85d5-d4149554ad4e" providerId="ADAL" clId="{22F8B047-FA3B-4733-ADAA-D695084BB32D}" dt="2024-01-25T13:05:43.693" v="2551"/>
        <pc:sldMkLst>
          <pc:docMk/>
          <pc:sldMk cId="2475128716" sldId="1906"/>
        </pc:sldMkLst>
        <pc:spChg chg="mod">
          <ac:chgData name="Yoel Kortick" userId="167978f5-7f40-4909-85d5-d4149554ad4e" providerId="ADAL" clId="{22F8B047-FA3B-4733-ADAA-D695084BB32D}" dt="2024-01-25T13:05:43.693" v="2551"/>
          <ac:spMkLst>
            <pc:docMk/>
            <pc:sldMk cId="2475128716" sldId="1906"/>
            <ac:spMk id="4" creationId="{2490F34D-A7E2-4EA9-8B1A-78371A1F1CD1}"/>
          </ac:spMkLst>
        </pc:spChg>
        <pc:spChg chg="mod">
          <ac:chgData name="Yoel Kortick" userId="167978f5-7f40-4909-85d5-d4149554ad4e" providerId="ADAL" clId="{22F8B047-FA3B-4733-ADAA-D695084BB32D}" dt="2024-01-25T12:31:15.835" v="1839"/>
          <ac:spMkLst>
            <pc:docMk/>
            <pc:sldMk cId="2475128716" sldId="1906"/>
            <ac:spMk id="8" creationId="{0622504B-8ADB-86E2-55C9-2FF82393F184}"/>
          </ac:spMkLst>
        </pc:spChg>
        <pc:picChg chg="add del ord">
          <ac:chgData name="Yoel Kortick" userId="167978f5-7f40-4909-85d5-d4149554ad4e" providerId="ADAL" clId="{22F8B047-FA3B-4733-ADAA-D695084BB32D}" dt="2024-01-25T12:42:25.730" v="2148" actId="478"/>
          <ac:picMkLst>
            <pc:docMk/>
            <pc:sldMk cId="2475128716" sldId="1906"/>
            <ac:picMk id="3" creationId="{20082EE9-F24F-CAFE-3A3D-62A80276C90F}"/>
          </ac:picMkLst>
        </pc:picChg>
        <pc:picChg chg="del">
          <ac:chgData name="Yoel Kortick" userId="167978f5-7f40-4909-85d5-d4149554ad4e" providerId="ADAL" clId="{22F8B047-FA3B-4733-ADAA-D695084BB32D}" dt="2024-01-25T12:41:47.026" v="2145" actId="478"/>
          <ac:picMkLst>
            <pc:docMk/>
            <pc:sldMk cId="2475128716" sldId="1906"/>
            <ac:picMk id="5" creationId="{F0D7719C-A43F-877D-0D04-3D66BBE788D7}"/>
          </ac:picMkLst>
        </pc:picChg>
        <pc:picChg chg="add mod ord">
          <ac:chgData name="Yoel Kortick" userId="167978f5-7f40-4909-85d5-d4149554ad4e" providerId="ADAL" clId="{22F8B047-FA3B-4733-ADAA-D695084BB32D}" dt="2024-01-25T12:42:31.938" v="2151" actId="208"/>
          <ac:picMkLst>
            <pc:docMk/>
            <pc:sldMk cId="2475128716" sldId="1906"/>
            <ac:picMk id="9" creationId="{E34A91FF-0C7D-D014-1200-52CA751DC82E}"/>
          </ac:picMkLst>
        </pc:picChg>
      </pc:sldChg>
      <pc:sldChg chg="addSp delSp modSp add mod">
        <pc:chgData name="Yoel Kortick" userId="167978f5-7f40-4909-85d5-d4149554ad4e" providerId="ADAL" clId="{22F8B047-FA3B-4733-ADAA-D695084BB32D}" dt="2024-01-25T12:43:53.246" v="2155" actId="208"/>
        <pc:sldMkLst>
          <pc:docMk/>
          <pc:sldMk cId="2161815392" sldId="1907"/>
        </pc:sldMkLst>
        <pc:spChg chg="mod">
          <ac:chgData name="Yoel Kortick" userId="167978f5-7f40-4909-85d5-d4149554ad4e" providerId="ADAL" clId="{22F8B047-FA3B-4733-ADAA-D695084BB32D}" dt="2024-01-25T12:31:19.426" v="1840"/>
          <ac:spMkLst>
            <pc:docMk/>
            <pc:sldMk cId="2161815392" sldId="1907"/>
            <ac:spMk id="17" creationId="{63F6EEC7-185B-9A09-DDCD-1B159F2A5FE1}"/>
          </ac:spMkLst>
        </pc:spChg>
        <pc:picChg chg="add mod ord">
          <ac:chgData name="Yoel Kortick" userId="167978f5-7f40-4909-85d5-d4149554ad4e" providerId="ADAL" clId="{22F8B047-FA3B-4733-ADAA-D695084BB32D}" dt="2024-01-25T12:43:53.246" v="2155" actId="208"/>
          <ac:picMkLst>
            <pc:docMk/>
            <pc:sldMk cId="2161815392" sldId="1907"/>
            <ac:picMk id="3" creationId="{9C9CF1B0-EA33-A5DE-3179-9419FAD144E9}"/>
          </ac:picMkLst>
        </pc:picChg>
        <pc:picChg chg="del">
          <ac:chgData name="Yoel Kortick" userId="167978f5-7f40-4909-85d5-d4149554ad4e" providerId="ADAL" clId="{22F8B047-FA3B-4733-ADAA-D695084BB32D}" dt="2024-01-25T12:43:43.056" v="2152" actId="478"/>
          <ac:picMkLst>
            <pc:docMk/>
            <pc:sldMk cId="2161815392" sldId="1907"/>
            <ac:picMk id="12" creationId="{E7E7F720-D204-E581-A14C-534906F2BADB}"/>
          </ac:picMkLst>
        </pc:picChg>
      </pc:sldChg>
      <pc:sldChg chg="addSp delSp modSp add mod">
        <pc:chgData name="Yoel Kortick" userId="167978f5-7f40-4909-85d5-d4149554ad4e" providerId="ADAL" clId="{22F8B047-FA3B-4733-ADAA-D695084BB32D}" dt="2024-01-25T13:05:43.693" v="2551"/>
        <pc:sldMkLst>
          <pc:docMk/>
          <pc:sldMk cId="133292567" sldId="1908"/>
        </pc:sldMkLst>
        <pc:spChg chg="mod">
          <ac:chgData name="Yoel Kortick" userId="167978f5-7f40-4909-85d5-d4149554ad4e" providerId="ADAL" clId="{22F8B047-FA3B-4733-ADAA-D695084BB32D}" dt="2024-01-25T13:05:43.693" v="2551"/>
          <ac:spMkLst>
            <pc:docMk/>
            <pc:sldMk cId="133292567" sldId="1908"/>
            <ac:spMk id="4" creationId="{2490F34D-A7E2-4EA9-8B1A-78371A1F1CD1}"/>
          </ac:spMkLst>
        </pc:spChg>
        <pc:spChg chg="mod">
          <ac:chgData name="Yoel Kortick" userId="167978f5-7f40-4909-85d5-d4149554ad4e" providerId="ADAL" clId="{22F8B047-FA3B-4733-ADAA-D695084BB32D}" dt="2024-01-25T12:31:23.150" v="1841"/>
          <ac:spMkLst>
            <pc:docMk/>
            <pc:sldMk cId="133292567" sldId="1908"/>
            <ac:spMk id="7" creationId="{5EB29909-FF72-D329-3812-5CDCBDA23395}"/>
          </ac:spMkLst>
        </pc:spChg>
        <pc:spChg chg="mod">
          <ac:chgData name="Yoel Kortick" userId="167978f5-7f40-4909-85d5-d4149554ad4e" providerId="ADAL" clId="{22F8B047-FA3B-4733-ADAA-D695084BB32D}" dt="2024-01-25T12:46:10.542" v="2229" actId="1036"/>
          <ac:spMkLst>
            <pc:docMk/>
            <pc:sldMk cId="133292567" sldId="1908"/>
            <ac:spMk id="8" creationId="{8B68A494-AAB1-B603-5D92-1E7DB4F10284}"/>
          </ac:spMkLst>
        </pc:spChg>
        <pc:spChg chg="mod">
          <ac:chgData name="Yoel Kortick" userId="167978f5-7f40-4909-85d5-d4149554ad4e" providerId="ADAL" clId="{22F8B047-FA3B-4733-ADAA-D695084BB32D}" dt="2024-01-25T12:46:10.542" v="2229" actId="1036"/>
          <ac:spMkLst>
            <pc:docMk/>
            <pc:sldMk cId="133292567" sldId="1908"/>
            <ac:spMk id="9" creationId="{4562CA91-CC00-9C6B-3F1B-B649FFCC2F70}"/>
          </ac:spMkLst>
        </pc:spChg>
        <pc:picChg chg="add mod ord">
          <ac:chgData name="Yoel Kortick" userId="167978f5-7f40-4909-85d5-d4149554ad4e" providerId="ADAL" clId="{22F8B047-FA3B-4733-ADAA-D695084BB32D}" dt="2024-01-25T12:57:57.453" v="2370" actId="208"/>
          <ac:picMkLst>
            <pc:docMk/>
            <pc:sldMk cId="133292567" sldId="1908"/>
            <ac:picMk id="3" creationId="{831196EB-2A33-3856-8D40-758AB5D202F1}"/>
          </ac:picMkLst>
        </pc:picChg>
        <pc:picChg chg="del">
          <ac:chgData name="Yoel Kortick" userId="167978f5-7f40-4909-85d5-d4149554ad4e" providerId="ADAL" clId="{22F8B047-FA3B-4733-ADAA-D695084BB32D}" dt="2024-01-25T12:45:54.534" v="2209" actId="478"/>
          <ac:picMkLst>
            <pc:docMk/>
            <pc:sldMk cId="133292567" sldId="1908"/>
            <ac:picMk id="6" creationId="{752FEB66-0201-F780-9250-0BB91400543A}"/>
          </ac:picMkLst>
        </pc:picChg>
      </pc:sldChg>
      <pc:sldChg chg="addSp delSp modSp add mod">
        <pc:chgData name="Yoel Kortick" userId="167978f5-7f40-4909-85d5-d4149554ad4e" providerId="ADAL" clId="{22F8B047-FA3B-4733-ADAA-D695084BB32D}" dt="2024-01-25T12:59:29.478" v="2382" actId="208"/>
        <pc:sldMkLst>
          <pc:docMk/>
          <pc:sldMk cId="3354735993" sldId="1909"/>
        </pc:sldMkLst>
        <pc:spChg chg="mod">
          <ac:chgData name="Yoel Kortick" userId="167978f5-7f40-4909-85d5-d4149554ad4e" providerId="ADAL" clId="{22F8B047-FA3B-4733-ADAA-D695084BB32D}" dt="2024-01-25T12:59:19.560" v="2379" actId="1038"/>
          <ac:spMkLst>
            <pc:docMk/>
            <pc:sldMk cId="3354735993" sldId="1909"/>
            <ac:spMk id="8" creationId="{8B68A494-AAB1-B603-5D92-1E7DB4F10284}"/>
          </ac:spMkLst>
        </pc:spChg>
        <pc:spChg chg="mod">
          <ac:chgData name="Yoel Kortick" userId="167978f5-7f40-4909-85d5-d4149554ad4e" providerId="ADAL" clId="{22F8B047-FA3B-4733-ADAA-D695084BB32D}" dt="2024-01-25T12:59:27.607" v="2381" actId="14100"/>
          <ac:spMkLst>
            <pc:docMk/>
            <pc:sldMk cId="3354735993" sldId="1909"/>
            <ac:spMk id="9" creationId="{4562CA91-CC00-9C6B-3F1B-B649FFCC2F70}"/>
          </ac:spMkLst>
        </pc:spChg>
        <pc:spChg chg="mod">
          <ac:chgData name="Yoel Kortick" userId="167978f5-7f40-4909-85d5-d4149554ad4e" providerId="ADAL" clId="{22F8B047-FA3B-4733-ADAA-D695084BB32D}" dt="2024-01-25T12:31:27.194" v="1842"/>
          <ac:spMkLst>
            <pc:docMk/>
            <pc:sldMk cId="3354735993" sldId="1909"/>
            <ac:spMk id="11" creationId="{4B89BDFF-5DAA-7995-7A14-9710A20AAB10}"/>
          </ac:spMkLst>
        </pc:spChg>
        <pc:picChg chg="add mod ord">
          <ac:chgData name="Yoel Kortick" userId="167978f5-7f40-4909-85d5-d4149554ad4e" providerId="ADAL" clId="{22F8B047-FA3B-4733-ADAA-D695084BB32D}" dt="2024-01-25T12:59:29.478" v="2382" actId="208"/>
          <ac:picMkLst>
            <pc:docMk/>
            <pc:sldMk cId="3354735993" sldId="1909"/>
            <ac:picMk id="3" creationId="{C6F311B2-9B7D-D5C8-B06E-0D02E2E7BD29}"/>
          </ac:picMkLst>
        </pc:picChg>
        <pc:picChg chg="del">
          <ac:chgData name="Yoel Kortick" userId="167978f5-7f40-4909-85d5-d4149554ad4e" providerId="ADAL" clId="{22F8B047-FA3B-4733-ADAA-D695084BB32D}" dt="2024-01-25T12:59:02.928" v="2371" actId="478"/>
          <ac:picMkLst>
            <pc:docMk/>
            <pc:sldMk cId="3354735993" sldId="1909"/>
            <ac:picMk id="5" creationId="{B359094F-3F1C-005F-2853-B3D9D869BC00}"/>
          </ac:picMkLst>
        </pc:picChg>
      </pc:sldChg>
      <pc:sldChg chg="addSp delSp modSp add mod">
        <pc:chgData name="Yoel Kortick" userId="167978f5-7f40-4909-85d5-d4149554ad4e" providerId="ADAL" clId="{22F8B047-FA3B-4733-ADAA-D695084BB32D}" dt="2024-01-25T13:00:18.768" v="2401" actId="208"/>
        <pc:sldMkLst>
          <pc:docMk/>
          <pc:sldMk cId="62477718" sldId="1910"/>
        </pc:sldMkLst>
        <pc:spChg chg="mod">
          <ac:chgData name="Yoel Kortick" userId="167978f5-7f40-4909-85d5-d4149554ad4e" providerId="ADAL" clId="{22F8B047-FA3B-4733-ADAA-D695084BB32D}" dt="2024-01-25T13:00:14.845" v="2400" actId="1035"/>
          <ac:spMkLst>
            <pc:docMk/>
            <pc:sldMk cId="62477718" sldId="1910"/>
            <ac:spMk id="9" creationId="{4562CA91-CC00-9C6B-3F1B-B649FFCC2F70}"/>
          </ac:spMkLst>
        </pc:spChg>
        <pc:spChg chg="mod">
          <ac:chgData name="Yoel Kortick" userId="167978f5-7f40-4909-85d5-d4149554ad4e" providerId="ADAL" clId="{22F8B047-FA3B-4733-ADAA-D695084BB32D}" dt="2024-01-25T12:31:30.768" v="1843"/>
          <ac:spMkLst>
            <pc:docMk/>
            <pc:sldMk cId="62477718" sldId="1910"/>
            <ac:spMk id="11" creationId="{39A563CE-A277-04E1-2481-B22C92B7FF3F}"/>
          </ac:spMkLst>
        </pc:spChg>
        <pc:picChg chg="add mod ord">
          <ac:chgData name="Yoel Kortick" userId="167978f5-7f40-4909-85d5-d4149554ad4e" providerId="ADAL" clId="{22F8B047-FA3B-4733-ADAA-D695084BB32D}" dt="2024-01-25T13:00:18.768" v="2401" actId="208"/>
          <ac:picMkLst>
            <pc:docMk/>
            <pc:sldMk cId="62477718" sldId="1910"/>
            <ac:picMk id="3" creationId="{68DAED54-186C-ED39-C1BA-88D11BEC731A}"/>
          </ac:picMkLst>
        </pc:picChg>
        <pc:picChg chg="del">
          <ac:chgData name="Yoel Kortick" userId="167978f5-7f40-4909-85d5-d4149554ad4e" providerId="ADAL" clId="{22F8B047-FA3B-4733-ADAA-D695084BB32D}" dt="2024-01-25T13:00:01.448" v="2383" actId="478"/>
          <ac:picMkLst>
            <pc:docMk/>
            <pc:sldMk cId="62477718" sldId="1910"/>
            <ac:picMk id="6" creationId="{451059FE-F702-8FB1-D83F-6BAB32EC7BBD}"/>
          </ac:picMkLst>
        </pc:picChg>
      </pc:sldChg>
      <pc:sldChg chg="addSp delSp modSp add mod">
        <pc:chgData name="Yoel Kortick" userId="167978f5-7f40-4909-85d5-d4149554ad4e" providerId="ADAL" clId="{22F8B047-FA3B-4733-ADAA-D695084BB32D}" dt="2024-01-25T13:05:43.693" v="2551"/>
        <pc:sldMkLst>
          <pc:docMk/>
          <pc:sldMk cId="3125982000" sldId="1911"/>
        </pc:sldMkLst>
        <pc:spChg chg="mod">
          <ac:chgData name="Yoel Kortick" userId="167978f5-7f40-4909-85d5-d4149554ad4e" providerId="ADAL" clId="{22F8B047-FA3B-4733-ADAA-D695084BB32D}" dt="2024-01-25T13:05:43.693" v="2551"/>
          <ac:spMkLst>
            <pc:docMk/>
            <pc:sldMk cId="3125982000" sldId="1911"/>
            <ac:spMk id="4" creationId="{2490F34D-A7E2-4EA9-8B1A-78371A1F1CD1}"/>
          </ac:spMkLst>
        </pc:spChg>
        <pc:spChg chg="add mod">
          <ac:chgData name="Yoel Kortick" userId="167978f5-7f40-4909-85d5-d4149554ad4e" providerId="ADAL" clId="{22F8B047-FA3B-4733-ADAA-D695084BB32D}" dt="2024-01-25T13:05:18.806" v="2547"/>
          <ac:spMkLst>
            <pc:docMk/>
            <pc:sldMk cId="3125982000" sldId="1911"/>
            <ac:spMk id="6" creationId="{54EDC0AB-CF03-2F14-FD68-20E988F20B79}"/>
          </ac:spMkLst>
        </pc:spChg>
        <pc:spChg chg="add mod">
          <ac:chgData name="Yoel Kortick" userId="167978f5-7f40-4909-85d5-d4149554ad4e" providerId="ADAL" clId="{22F8B047-FA3B-4733-ADAA-D695084BB32D}" dt="2024-01-25T13:05:33.642" v="2550" actId="1035"/>
          <ac:spMkLst>
            <pc:docMk/>
            <pc:sldMk cId="3125982000" sldId="1911"/>
            <ac:spMk id="7" creationId="{7B9032B0-3EEA-829C-A327-F4A647042DC9}"/>
          </ac:spMkLst>
        </pc:spChg>
        <pc:spChg chg="mod">
          <ac:chgData name="Yoel Kortick" userId="167978f5-7f40-4909-85d5-d4149554ad4e" providerId="ADAL" clId="{22F8B047-FA3B-4733-ADAA-D695084BB32D}" dt="2024-01-25T12:31:34.256" v="1844"/>
          <ac:spMkLst>
            <pc:docMk/>
            <pc:sldMk cId="3125982000" sldId="1911"/>
            <ac:spMk id="10" creationId="{924FF513-2803-867A-597E-8D99B21AD40E}"/>
          </ac:spMkLst>
        </pc:spChg>
        <pc:picChg chg="add mod ord">
          <ac:chgData name="Yoel Kortick" userId="167978f5-7f40-4909-85d5-d4149554ad4e" providerId="ADAL" clId="{22F8B047-FA3B-4733-ADAA-D695084BB32D}" dt="2024-01-25T13:01:07.488" v="2418" actId="208"/>
          <ac:picMkLst>
            <pc:docMk/>
            <pc:sldMk cId="3125982000" sldId="1911"/>
            <ac:picMk id="3" creationId="{5C99912A-6FE2-CBFF-DAFA-26E75D6F98F8}"/>
          </ac:picMkLst>
        </pc:picChg>
        <pc:picChg chg="del">
          <ac:chgData name="Yoel Kortick" userId="167978f5-7f40-4909-85d5-d4149554ad4e" providerId="ADAL" clId="{22F8B047-FA3B-4733-ADAA-D695084BB32D}" dt="2024-01-25T13:00:59.184" v="2402" actId="478"/>
          <ac:picMkLst>
            <pc:docMk/>
            <pc:sldMk cId="3125982000" sldId="1911"/>
            <ac:picMk id="5" creationId="{86D53C9F-870B-A901-1F5A-C0A28F4AEAAF}"/>
          </ac:picMkLst>
        </pc:picChg>
      </pc:sldChg>
      <pc:sldChg chg="add">
        <pc:chgData name="Yoel Kortick" userId="167978f5-7f40-4909-85d5-d4149554ad4e" providerId="ADAL" clId="{22F8B047-FA3B-4733-ADAA-D695084BB32D}" dt="2024-01-25T12:33:15.222" v="1845" actId="2890"/>
        <pc:sldMkLst>
          <pc:docMk/>
          <pc:sldMk cId="3253985676" sldId="1912"/>
        </pc:sldMkLst>
      </pc:sldChg>
      <pc:sldChg chg="addSp delSp modSp add mod">
        <pc:chgData name="Yoel Kortick" userId="167978f5-7f40-4909-85d5-d4149554ad4e" providerId="ADAL" clId="{22F8B047-FA3B-4733-ADAA-D695084BB32D}" dt="2024-01-25T12:39:37.949" v="2135" actId="208"/>
        <pc:sldMkLst>
          <pc:docMk/>
          <pc:sldMk cId="3699078239" sldId="1913"/>
        </pc:sldMkLst>
        <pc:spChg chg="mod">
          <ac:chgData name="Yoel Kortick" userId="167978f5-7f40-4909-85d5-d4149554ad4e" providerId="ADAL" clId="{22F8B047-FA3B-4733-ADAA-D695084BB32D}" dt="2024-01-25T12:39:13.897" v="2118" actId="1037"/>
          <ac:spMkLst>
            <pc:docMk/>
            <pc:sldMk cId="3699078239" sldId="1913"/>
            <ac:spMk id="4" creationId="{2490F34D-A7E2-4EA9-8B1A-78371A1F1CD1}"/>
          </ac:spMkLst>
        </pc:spChg>
        <pc:spChg chg="del">
          <ac:chgData name="Yoel Kortick" userId="167978f5-7f40-4909-85d5-d4149554ad4e" providerId="ADAL" clId="{22F8B047-FA3B-4733-ADAA-D695084BB32D}" dt="2024-01-25T12:39:20.262" v="2120" actId="478"/>
          <ac:spMkLst>
            <pc:docMk/>
            <pc:sldMk cId="3699078239" sldId="1913"/>
            <ac:spMk id="7" creationId="{DD2A7FE5-2A1A-F685-B864-E4EAD553E831}"/>
          </ac:spMkLst>
        </pc:spChg>
        <pc:spChg chg="del">
          <ac:chgData name="Yoel Kortick" userId="167978f5-7f40-4909-85d5-d4149554ad4e" providerId="ADAL" clId="{22F8B047-FA3B-4733-ADAA-D695084BB32D}" dt="2024-01-25T12:39:20.262" v="2120" actId="478"/>
          <ac:spMkLst>
            <pc:docMk/>
            <pc:sldMk cId="3699078239" sldId="1913"/>
            <ac:spMk id="8" creationId="{D89B5A1B-6876-2444-B8FB-2B6CAF8B7B7E}"/>
          </ac:spMkLst>
        </pc:spChg>
        <pc:spChg chg="del">
          <ac:chgData name="Yoel Kortick" userId="167978f5-7f40-4909-85d5-d4149554ad4e" providerId="ADAL" clId="{22F8B047-FA3B-4733-ADAA-D695084BB32D}" dt="2024-01-25T12:39:20.262" v="2120" actId="478"/>
          <ac:spMkLst>
            <pc:docMk/>
            <pc:sldMk cId="3699078239" sldId="1913"/>
            <ac:spMk id="9" creationId="{F847E7ED-E129-2E78-6118-AB8026F5381B}"/>
          </ac:spMkLst>
        </pc:spChg>
        <pc:spChg chg="mod">
          <ac:chgData name="Yoel Kortick" userId="167978f5-7f40-4909-85d5-d4149554ad4e" providerId="ADAL" clId="{22F8B047-FA3B-4733-ADAA-D695084BB32D}" dt="2024-01-25T12:39:35.283" v="2134" actId="1037"/>
          <ac:spMkLst>
            <pc:docMk/>
            <pc:sldMk cId="3699078239" sldId="1913"/>
            <ac:spMk id="10" creationId="{B79B4780-C2AC-6712-E26B-2CBCEC7AF66B}"/>
          </ac:spMkLst>
        </pc:spChg>
        <pc:picChg chg="del">
          <ac:chgData name="Yoel Kortick" userId="167978f5-7f40-4909-85d5-d4149554ad4e" providerId="ADAL" clId="{22F8B047-FA3B-4733-ADAA-D695084BB32D}" dt="2024-01-25T12:39:16.955" v="2119" actId="478"/>
          <ac:picMkLst>
            <pc:docMk/>
            <pc:sldMk cId="3699078239" sldId="1913"/>
            <ac:picMk id="5" creationId="{8F6663E5-717E-D688-B44C-831A0B19836F}"/>
          </ac:picMkLst>
        </pc:picChg>
        <pc:picChg chg="add mod ord">
          <ac:chgData name="Yoel Kortick" userId="167978f5-7f40-4909-85d5-d4149554ad4e" providerId="ADAL" clId="{22F8B047-FA3B-4733-ADAA-D695084BB32D}" dt="2024-01-25T12:39:37.949" v="2135" actId="208"/>
          <ac:picMkLst>
            <pc:docMk/>
            <pc:sldMk cId="3699078239" sldId="1913"/>
            <ac:picMk id="6" creationId="{280C8761-8812-6091-6C35-7E299AA288F7}"/>
          </ac:picMkLst>
        </pc:picChg>
      </pc:sldChg>
      <pc:sldChg chg="modSp add mod">
        <pc:chgData name="Yoel Kortick" userId="167978f5-7f40-4909-85d5-d4149554ad4e" providerId="ADAL" clId="{22F8B047-FA3B-4733-ADAA-D695084BB32D}" dt="2024-01-25T13:03:04.521" v="2464" actId="20577"/>
        <pc:sldMkLst>
          <pc:docMk/>
          <pc:sldMk cId="896419857" sldId="1914"/>
        </pc:sldMkLst>
        <pc:spChg chg="mod">
          <ac:chgData name="Yoel Kortick" userId="167978f5-7f40-4909-85d5-d4149554ad4e" providerId="ADAL" clId="{22F8B047-FA3B-4733-ADAA-D695084BB32D}" dt="2024-01-25T13:03:04.521" v="2464" actId="20577"/>
          <ac:spMkLst>
            <pc:docMk/>
            <pc:sldMk cId="896419857" sldId="1914"/>
            <ac:spMk id="4" creationId="{A1FE6F9A-C018-4915-94D1-7B4CD1DF4BFF}"/>
          </ac:spMkLst>
        </pc:spChg>
      </pc:sldChg>
      <pc:sldChg chg="modSp add mod">
        <pc:chgData name="Yoel Kortick" userId="167978f5-7f40-4909-85d5-d4149554ad4e" providerId="ADAL" clId="{22F8B047-FA3B-4733-ADAA-D695084BB32D}" dt="2024-01-25T13:04:09.332" v="2478" actId="14100"/>
        <pc:sldMkLst>
          <pc:docMk/>
          <pc:sldMk cId="1730137566" sldId="1915"/>
        </pc:sldMkLst>
        <pc:spChg chg="mod">
          <ac:chgData name="Yoel Kortick" userId="167978f5-7f40-4909-85d5-d4149554ad4e" providerId="ADAL" clId="{22F8B047-FA3B-4733-ADAA-D695084BB32D}" dt="2024-01-25T13:04:09.332" v="2478" actId="14100"/>
          <ac:spMkLst>
            <pc:docMk/>
            <pc:sldMk cId="1730137566" sldId="1915"/>
            <ac:spMk id="4" creationId="{A1FE6F9A-C018-4915-94D1-7B4CD1DF4BFF}"/>
          </ac:spMkLst>
        </pc:spChg>
      </pc:sldChg>
    </pc:docChg>
  </pc:docChgLst>
  <pc:docChgLst>
    <pc:chgData name="Yoel Kortick" userId="167978f5-7f40-4909-85d5-d4149554ad4e" providerId="ADAL" clId="{178E203D-F436-4EC6-B341-688274A1FBB1}"/>
    <pc:docChg chg="undo custSel addSld delSld modSld sldOrd">
      <pc:chgData name="Yoel Kortick" userId="167978f5-7f40-4909-85d5-d4149554ad4e" providerId="ADAL" clId="{178E203D-F436-4EC6-B341-688274A1FBB1}" dt="2023-09-21T05:14:31.577" v="3580"/>
      <pc:docMkLst>
        <pc:docMk/>
      </pc:docMkLst>
      <pc:sldChg chg="modSp mod">
        <pc:chgData name="Yoel Kortick" userId="167978f5-7f40-4909-85d5-d4149554ad4e" providerId="ADAL" clId="{178E203D-F436-4EC6-B341-688274A1FBB1}" dt="2023-09-21T05:14:31.577" v="3580"/>
        <pc:sldMkLst>
          <pc:docMk/>
          <pc:sldMk cId="3267142644" sldId="1724"/>
        </pc:sldMkLst>
        <pc:spChg chg="mod">
          <ac:chgData name="Yoel Kortick" userId="167978f5-7f40-4909-85d5-d4149554ad4e" providerId="ADAL" clId="{178E203D-F436-4EC6-B341-688274A1FBB1}" dt="2023-09-21T05:14:31.577" v="3580"/>
          <ac:spMkLst>
            <pc:docMk/>
            <pc:sldMk cId="3267142644" sldId="1724"/>
            <ac:spMk id="63" creationId="{2818E309-CE24-45E0-8F37-EFD6121F7540}"/>
          </ac:spMkLst>
        </pc:spChg>
      </pc:sldChg>
      <pc:sldChg chg="modSp mod">
        <pc:chgData name="Yoel Kortick" userId="167978f5-7f40-4909-85d5-d4149554ad4e" providerId="ADAL" clId="{178E203D-F436-4EC6-B341-688274A1FBB1}" dt="2023-09-20T10:49:51.894" v="2419" actId="27636"/>
        <pc:sldMkLst>
          <pc:docMk/>
          <pc:sldMk cId="2794318572" sldId="1769"/>
        </pc:sldMkLst>
        <pc:spChg chg="mod">
          <ac:chgData name="Yoel Kortick" userId="167978f5-7f40-4909-85d5-d4149554ad4e" providerId="ADAL" clId="{178E203D-F436-4EC6-B341-688274A1FBB1}" dt="2023-09-20T10:49:51.894" v="2419" actId="27636"/>
          <ac:spMkLst>
            <pc:docMk/>
            <pc:sldMk cId="2794318572" sldId="1769"/>
            <ac:spMk id="4" creationId="{2490F34D-A7E2-4EA9-8B1A-78371A1F1CD1}"/>
          </ac:spMkLst>
        </pc:spChg>
      </pc:sldChg>
      <pc:sldChg chg="modSp">
        <pc:chgData name="Yoel Kortick" userId="167978f5-7f40-4909-85d5-d4149554ad4e" providerId="ADAL" clId="{178E203D-F436-4EC6-B341-688274A1FBB1}" dt="2023-09-21T05:14:31.577" v="3580"/>
        <pc:sldMkLst>
          <pc:docMk/>
          <pc:sldMk cId="2931559890" sldId="1776"/>
        </pc:sldMkLst>
        <pc:spChg chg="mod">
          <ac:chgData name="Yoel Kortick" userId="167978f5-7f40-4909-85d5-d4149554ad4e" providerId="ADAL" clId="{178E203D-F436-4EC6-B341-688274A1FBB1}" dt="2023-09-21T05:14:31.577" v="3580"/>
          <ac:spMkLst>
            <pc:docMk/>
            <pc:sldMk cId="2931559890" sldId="1776"/>
            <ac:spMk id="4" creationId="{2490F34D-A7E2-4EA9-8B1A-78371A1F1CD1}"/>
          </ac:spMkLst>
        </pc:spChg>
      </pc:sldChg>
      <pc:sldChg chg="modSp">
        <pc:chgData name="Yoel Kortick" userId="167978f5-7f40-4909-85d5-d4149554ad4e" providerId="ADAL" clId="{178E203D-F436-4EC6-B341-688274A1FBB1}" dt="2023-09-21T05:14:31.577" v="3580"/>
        <pc:sldMkLst>
          <pc:docMk/>
          <pc:sldMk cId="4247767708" sldId="1792"/>
        </pc:sldMkLst>
        <pc:spChg chg="mod">
          <ac:chgData name="Yoel Kortick" userId="167978f5-7f40-4909-85d5-d4149554ad4e" providerId="ADAL" clId="{178E203D-F436-4EC6-B341-688274A1FBB1}" dt="2023-09-21T05:14:31.577" v="3580"/>
          <ac:spMkLst>
            <pc:docMk/>
            <pc:sldMk cId="4247767708" sldId="1792"/>
            <ac:spMk id="4" creationId="{A1FE6F9A-C018-4915-94D1-7B4CD1DF4BFF}"/>
          </ac:spMkLst>
        </pc:spChg>
      </pc:sldChg>
      <pc:sldChg chg="modSp">
        <pc:chgData name="Yoel Kortick" userId="167978f5-7f40-4909-85d5-d4149554ad4e" providerId="ADAL" clId="{178E203D-F436-4EC6-B341-688274A1FBB1}" dt="2023-09-21T05:14:31.577" v="3580"/>
        <pc:sldMkLst>
          <pc:docMk/>
          <pc:sldMk cId="1738402467" sldId="1793"/>
        </pc:sldMkLst>
        <pc:spChg chg="mod">
          <ac:chgData name="Yoel Kortick" userId="167978f5-7f40-4909-85d5-d4149554ad4e" providerId="ADAL" clId="{178E203D-F436-4EC6-B341-688274A1FBB1}" dt="2023-09-21T05:14:31.577" v="3580"/>
          <ac:spMkLst>
            <pc:docMk/>
            <pc:sldMk cId="1738402467" sldId="1793"/>
            <ac:spMk id="3" creationId="{4FC18B40-6547-41EC-8A0E-1C8F40E0A42F}"/>
          </ac:spMkLst>
        </pc:spChg>
      </pc:sldChg>
      <pc:sldChg chg="addSp delSp modSp mod">
        <pc:chgData name="Yoel Kortick" userId="167978f5-7f40-4909-85d5-d4149554ad4e" providerId="ADAL" clId="{178E203D-F436-4EC6-B341-688274A1FBB1}" dt="2023-09-21T05:14:31.577" v="3580"/>
        <pc:sldMkLst>
          <pc:docMk/>
          <pc:sldMk cId="3721052306" sldId="1794"/>
        </pc:sldMkLst>
        <pc:spChg chg="mod">
          <ac:chgData name="Yoel Kortick" userId="167978f5-7f40-4909-85d5-d4149554ad4e" providerId="ADAL" clId="{178E203D-F436-4EC6-B341-688274A1FBB1}" dt="2023-09-20T06:32:17.561" v="7" actId="1076"/>
          <ac:spMkLst>
            <pc:docMk/>
            <pc:sldMk cId="3721052306" sldId="1794"/>
            <ac:spMk id="2" creationId="{B8B13DF9-5F08-499F-930F-4604FF304100}"/>
          </ac:spMkLst>
        </pc:spChg>
        <pc:spChg chg="mod">
          <ac:chgData name="Yoel Kortick" userId="167978f5-7f40-4909-85d5-d4149554ad4e" providerId="ADAL" clId="{178E203D-F436-4EC6-B341-688274A1FBB1}" dt="2023-09-21T05:14:31.577" v="3580"/>
          <ac:spMkLst>
            <pc:docMk/>
            <pc:sldMk cId="3721052306" sldId="1794"/>
            <ac:spMk id="3" creationId="{4FC18B40-6547-41EC-8A0E-1C8F40E0A42F}"/>
          </ac:spMkLst>
        </pc:spChg>
        <pc:spChg chg="mod">
          <ac:chgData name="Yoel Kortick" userId="167978f5-7f40-4909-85d5-d4149554ad4e" providerId="ADAL" clId="{178E203D-F436-4EC6-B341-688274A1FBB1}" dt="2023-09-21T05:14:31.577" v="3580"/>
          <ac:spMkLst>
            <pc:docMk/>
            <pc:sldMk cId="3721052306" sldId="1794"/>
            <ac:spMk id="4" creationId="{2490F34D-A7E2-4EA9-8B1A-78371A1F1CD1}"/>
          </ac:spMkLst>
        </pc:spChg>
        <pc:spChg chg="mod">
          <ac:chgData name="Yoel Kortick" userId="167978f5-7f40-4909-85d5-d4149554ad4e" providerId="ADAL" clId="{178E203D-F436-4EC6-B341-688274A1FBB1}" dt="2023-09-20T06:32:14.507" v="6" actId="14100"/>
          <ac:spMkLst>
            <pc:docMk/>
            <pc:sldMk cId="3721052306" sldId="1794"/>
            <ac:spMk id="7" creationId="{BC26EA41-3381-4D6A-8A43-35C115BF1BEF}"/>
          </ac:spMkLst>
        </pc:spChg>
        <pc:spChg chg="mod">
          <ac:chgData name="Yoel Kortick" userId="167978f5-7f40-4909-85d5-d4149554ad4e" providerId="ADAL" clId="{178E203D-F436-4EC6-B341-688274A1FBB1}" dt="2023-09-20T06:32:31.584" v="11" actId="14100"/>
          <ac:spMkLst>
            <pc:docMk/>
            <pc:sldMk cId="3721052306" sldId="1794"/>
            <ac:spMk id="10" creationId="{D855BB50-2C29-4DA9-BAC1-31EBEE31F969}"/>
          </ac:spMkLst>
        </pc:spChg>
        <pc:picChg chg="add mod ord">
          <ac:chgData name="Yoel Kortick" userId="167978f5-7f40-4909-85d5-d4149554ad4e" providerId="ADAL" clId="{178E203D-F436-4EC6-B341-688274A1FBB1}" dt="2023-09-20T06:32:34.810" v="12" actId="208"/>
          <ac:picMkLst>
            <pc:docMk/>
            <pc:sldMk cId="3721052306" sldId="1794"/>
            <ac:picMk id="6" creationId="{0E84B688-862A-981B-77B4-F369568F14FF}"/>
          </ac:picMkLst>
        </pc:picChg>
        <pc:picChg chg="del">
          <ac:chgData name="Yoel Kortick" userId="167978f5-7f40-4909-85d5-d4149554ad4e" providerId="ADAL" clId="{178E203D-F436-4EC6-B341-688274A1FBB1}" dt="2023-09-20T06:32:00.046" v="0" actId="478"/>
          <ac:picMkLst>
            <pc:docMk/>
            <pc:sldMk cId="3721052306" sldId="1794"/>
            <ac:picMk id="9" creationId="{71681D83-4A41-454F-9861-12ABBE9EB65C}"/>
          </ac:picMkLst>
        </pc:picChg>
      </pc:sldChg>
      <pc:sldChg chg="addSp delSp modSp mod">
        <pc:chgData name="Yoel Kortick" userId="167978f5-7f40-4909-85d5-d4149554ad4e" providerId="ADAL" clId="{178E203D-F436-4EC6-B341-688274A1FBB1}" dt="2023-09-21T05:14:31.577" v="3580"/>
        <pc:sldMkLst>
          <pc:docMk/>
          <pc:sldMk cId="968479284" sldId="1795"/>
        </pc:sldMkLst>
        <pc:spChg chg="add mod">
          <ac:chgData name="Yoel Kortick" userId="167978f5-7f40-4909-85d5-d4149554ad4e" providerId="ADAL" clId="{178E203D-F436-4EC6-B341-688274A1FBB1}" dt="2023-09-21T05:14:31.577" v="3580"/>
          <ac:spMkLst>
            <pc:docMk/>
            <pc:sldMk cId="968479284" sldId="1795"/>
            <ac:spMk id="2" creationId="{315526E6-7AE1-F1DC-C940-D7B49308D473}"/>
          </ac:spMkLst>
        </pc:spChg>
        <pc:spChg chg="mod">
          <ac:chgData name="Yoel Kortick" userId="167978f5-7f40-4909-85d5-d4149554ad4e" providerId="ADAL" clId="{178E203D-F436-4EC6-B341-688274A1FBB1}" dt="2023-09-21T05:14:31.577" v="3580"/>
          <ac:spMkLst>
            <pc:docMk/>
            <pc:sldMk cId="968479284" sldId="1795"/>
            <ac:spMk id="3" creationId="{4FC18B40-6547-41EC-8A0E-1C8F40E0A42F}"/>
          </ac:spMkLst>
        </pc:spChg>
        <pc:spChg chg="add del mod">
          <ac:chgData name="Yoel Kortick" userId="167978f5-7f40-4909-85d5-d4149554ad4e" providerId="ADAL" clId="{178E203D-F436-4EC6-B341-688274A1FBB1}" dt="2023-09-20T06:34:20.609" v="104" actId="478"/>
          <ac:spMkLst>
            <pc:docMk/>
            <pc:sldMk cId="968479284" sldId="1795"/>
            <ac:spMk id="8" creationId="{B096BC0C-31BE-BD05-0F46-B8959D37E8E7}"/>
          </ac:spMkLst>
        </pc:spChg>
        <pc:picChg chg="del">
          <ac:chgData name="Yoel Kortick" userId="167978f5-7f40-4909-85d5-d4149554ad4e" providerId="ADAL" clId="{178E203D-F436-4EC6-B341-688274A1FBB1}" dt="2023-09-20T06:49:12.784" v="133" actId="478"/>
          <ac:picMkLst>
            <pc:docMk/>
            <pc:sldMk cId="968479284" sldId="1795"/>
            <ac:picMk id="5" creationId="{4666E02B-2DDE-4F78-82D2-2D35E85EFA23}"/>
          </ac:picMkLst>
        </pc:picChg>
        <pc:picChg chg="add mod ord">
          <ac:chgData name="Yoel Kortick" userId="167978f5-7f40-4909-85d5-d4149554ad4e" providerId="ADAL" clId="{178E203D-F436-4EC6-B341-688274A1FBB1}" dt="2023-09-20T06:49:31.930" v="148" actId="208"/>
          <ac:picMkLst>
            <pc:docMk/>
            <pc:sldMk cId="968479284" sldId="1795"/>
            <ac:picMk id="12" creationId="{8F87C0C5-0443-0EF1-4EB6-C547CC3383B3}"/>
          </ac:picMkLst>
        </pc:picChg>
        <pc:cxnChg chg="add mod">
          <ac:chgData name="Yoel Kortick" userId="167978f5-7f40-4909-85d5-d4149554ad4e" providerId="ADAL" clId="{178E203D-F436-4EC6-B341-688274A1FBB1}" dt="2023-09-20T06:49:53.569" v="170" actId="1038"/>
          <ac:cxnSpMkLst>
            <pc:docMk/>
            <pc:sldMk cId="968479284" sldId="1795"/>
            <ac:cxnSpMk id="7" creationId="{87F5CE98-3345-1505-35FF-F07A82504685}"/>
          </ac:cxnSpMkLst>
        </pc:cxnChg>
        <pc:cxnChg chg="add mod">
          <ac:chgData name="Yoel Kortick" userId="167978f5-7f40-4909-85d5-d4149554ad4e" providerId="ADAL" clId="{178E203D-F436-4EC6-B341-688274A1FBB1}" dt="2023-09-20T06:49:53.569" v="170" actId="1038"/>
          <ac:cxnSpMkLst>
            <pc:docMk/>
            <pc:sldMk cId="968479284" sldId="1795"/>
            <ac:cxnSpMk id="9" creationId="{5937EB11-8199-1F28-36DF-75A019D73DAB}"/>
          </ac:cxnSpMkLst>
        </pc:cxnChg>
      </pc:sldChg>
      <pc:sldChg chg="modSp">
        <pc:chgData name="Yoel Kortick" userId="167978f5-7f40-4909-85d5-d4149554ad4e" providerId="ADAL" clId="{178E203D-F436-4EC6-B341-688274A1FBB1}" dt="2023-09-21T05:14:31.577" v="3580"/>
        <pc:sldMkLst>
          <pc:docMk/>
          <pc:sldMk cId="1658433691" sldId="1808"/>
        </pc:sldMkLst>
        <pc:spChg chg="mod">
          <ac:chgData name="Yoel Kortick" userId="167978f5-7f40-4909-85d5-d4149554ad4e" providerId="ADAL" clId="{178E203D-F436-4EC6-B341-688274A1FBB1}" dt="2023-09-21T05:14:31.577" v="3580"/>
          <ac:spMkLst>
            <pc:docMk/>
            <pc:sldMk cId="1658433691" sldId="1808"/>
            <ac:spMk id="4" creationId="{A1FE6F9A-C018-4915-94D1-7B4CD1DF4BFF}"/>
          </ac:spMkLst>
        </pc:spChg>
      </pc:sldChg>
      <pc:sldChg chg="modSp">
        <pc:chgData name="Yoel Kortick" userId="167978f5-7f40-4909-85d5-d4149554ad4e" providerId="ADAL" clId="{178E203D-F436-4EC6-B341-688274A1FBB1}" dt="2023-09-21T05:14:31.577" v="3580"/>
        <pc:sldMkLst>
          <pc:docMk/>
          <pc:sldMk cId="3791005125" sldId="1809"/>
        </pc:sldMkLst>
        <pc:spChg chg="mod">
          <ac:chgData name="Yoel Kortick" userId="167978f5-7f40-4909-85d5-d4149554ad4e" providerId="ADAL" clId="{178E203D-F436-4EC6-B341-688274A1FBB1}" dt="2023-09-21T05:14:31.577" v="3580"/>
          <ac:spMkLst>
            <pc:docMk/>
            <pc:sldMk cId="3791005125" sldId="1809"/>
            <ac:spMk id="3" creationId="{4FC18B40-6547-41EC-8A0E-1C8F40E0A42F}"/>
          </ac:spMkLst>
        </pc:spChg>
        <pc:spChg chg="mod">
          <ac:chgData name="Yoel Kortick" userId="167978f5-7f40-4909-85d5-d4149554ad4e" providerId="ADAL" clId="{178E203D-F436-4EC6-B341-688274A1FBB1}" dt="2023-09-21T05:14:31.577" v="3580"/>
          <ac:spMkLst>
            <pc:docMk/>
            <pc:sldMk cId="3791005125" sldId="1809"/>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2129564296" sldId="1810"/>
        </pc:sldMkLst>
        <pc:spChg chg="mod">
          <ac:chgData name="Yoel Kortick" userId="167978f5-7f40-4909-85d5-d4149554ad4e" providerId="ADAL" clId="{178E203D-F436-4EC6-B341-688274A1FBB1}" dt="2023-09-21T05:14:31.577" v="3580"/>
          <ac:spMkLst>
            <pc:docMk/>
            <pc:sldMk cId="2129564296" sldId="1810"/>
            <ac:spMk id="3" creationId="{4FC18B40-6547-41EC-8A0E-1C8F40E0A42F}"/>
          </ac:spMkLst>
        </pc:spChg>
        <pc:spChg chg="del">
          <ac:chgData name="Yoel Kortick" userId="167978f5-7f40-4909-85d5-d4149554ad4e" providerId="ADAL" clId="{178E203D-F436-4EC6-B341-688274A1FBB1}" dt="2023-09-20T07:48:57.853" v="1652" actId="478"/>
          <ac:spMkLst>
            <pc:docMk/>
            <pc:sldMk cId="2129564296" sldId="1810"/>
            <ac:spMk id="7" creationId="{175999EB-565B-4BA2-9CC8-777407B07A16}"/>
          </ac:spMkLst>
        </pc:spChg>
        <pc:spChg chg="mod">
          <ac:chgData name="Yoel Kortick" userId="167978f5-7f40-4909-85d5-d4149554ad4e" providerId="ADAL" clId="{178E203D-F436-4EC6-B341-688274A1FBB1}" dt="2023-09-21T05:14:31.577" v="3580"/>
          <ac:spMkLst>
            <pc:docMk/>
            <pc:sldMk cId="2129564296" sldId="1810"/>
            <ac:spMk id="12" creationId="{E8E43AC9-5C96-4798-B751-EDB6EC40D17B}"/>
          </ac:spMkLst>
        </pc:spChg>
        <pc:spChg chg="add">
          <ac:chgData name="Yoel Kortick" userId="167978f5-7f40-4909-85d5-d4149554ad4e" providerId="ADAL" clId="{178E203D-F436-4EC6-B341-688274A1FBB1}" dt="2023-09-20T07:52:29.504" v="1675" actId="11529"/>
          <ac:spMkLst>
            <pc:docMk/>
            <pc:sldMk cId="2129564296" sldId="1810"/>
            <ac:spMk id="13" creationId="{FB1CA456-C550-4C1F-AACF-C1AD6CCDD186}"/>
          </ac:spMkLst>
        </pc:spChg>
        <pc:spChg chg="mod">
          <ac:chgData name="Yoel Kortick" userId="167978f5-7f40-4909-85d5-d4149554ad4e" providerId="ADAL" clId="{178E203D-F436-4EC6-B341-688274A1FBB1}" dt="2023-09-20T07:52:17.005" v="1673" actId="1076"/>
          <ac:spMkLst>
            <pc:docMk/>
            <pc:sldMk cId="2129564296" sldId="1810"/>
            <ac:spMk id="14" creationId="{F1D2BB33-47EF-482F-A608-9A4436412A37}"/>
          </ac:spMkLst>
        </pc:spChg>
        <pc:picChg chg="add del mod ord">
          <ac:chgData name="Yoel Kortick" userId="167978f5-7f40-4909-85d5-d4149554ad4e" providerId="ADAL" clId="{178E203D-F436-4EC6-B341-688274A1FBB1}" dt="2023-09-20T07:51:39.175" v="1668" actId="478"/>
          <ac:picMkLst>
            <pc:docMk/>
            <pc:sldMk cId="2129564296" sldId="1810"/>
            <ac:picMk id="4" creationId="{D9FD0AA2-4D12-67E5-FCDD-D37EB5B57161}"/>
          </ac:picMkLst>
        </pc:picChg>
        <pc:picChg chg="add mod ord">
          <ac:chgData name="Yoel Kortick" userId="167978f5-7f40-4909-85d5-d4149554ad4e" providerId="ADAL" clId="{178E203D-F436-4EC6-B341-688274A1FBB1}" dt="2023-09-20T07:52:09.564" v="1671" actId="208"/>
          <ac:picMkLst>
            <pc:docMk/>
            <pc:sldMk cId="2129564296" sldId="1810"/>
            <ac:picMk id="9" creationId="{3F40012B-396A-1B82-4D25-FF0B2E7FDDE7}"/>
          </ac:picMkLst>
        </pc:picChg>
        <pc:picChg chg="del">
          <ac:chgData name="Yoel Kortick" userId="167978f5-7f40-4909-85d5-d4149554ad4e" providerId="ADAL" clId="{178E203D-F436-4EC6-B341-688274A1FBB1}" dt="2023-09-20T07:48:08.140" v="1617" actId="478"/>
          <ac:picMkLst>
            <pc:docMk/>
            <pc:sldMk cId="2129564296" sldId="1810"/>
            <ac:picMk id="11" creationId="{F7FADC12-CB3E-4174-89F1-23088167CE5E}"/>
          </ac:picMkLst>
        </pc:picChg>
        <pc:cxnChg chg="mod">
          <ac:chgData name="Yoel Kortick" userId="167978f5-7f40-4909-85d5-d4149554ad4e" providerId="ADAL" clId="{178E203D-F436-4EC6-B341-688274A1FBB1}" dt="2023-09-20T07:52:20.324" v="1674" actId="14100"/>
          <ac:cxnSpMkLst>
            <pc:docMk/>
            <pc:sldMk cId="2129564296" sldId="1810"/>
            <ac:cxnSpMk id="16" creationId="{21F2F931-11A9-44E6-B69A-66FB4E5F8696}"/>
          </ac:cxnSpMkLst>
        </pc:cxnChg>
        <pc:cxnChg chg="mod">
          <ac:chgData name="Yoel Kortick" userId="167978f5-7f40-4909-85d5-d4149554ad4e" providerId="ADAL" clId="{178E203D-F436-4EC6-B341-688274A1FBB1}" dt="2023-09-20T07:48:49.956" v="1650" actId="14100"/>
          <ac:cxnSpMkLst>
            <pc:docMk/>
            <pc:sldMk cId="2129564296" sldId="1810"/>
            <ac:cxnSpMk id="18" creationId="{1C684AFA-F5E4-46C3-99E9-7D1212EFC483}"/>
          </ac:cxnSpMkLst>
        </pc:cxnChg>
      </pc:sldChg>
      <pc:sldChg chg="modSp">
        <pc:chgData name="Yoel Kortick" userId="167978f5-7f40-4909-85d5-d4149554ad4e" providerId="ADAL" clId="{178E203D-F436-4EC6-B341-688274A1FBB1}" dt="2023-09-21T05:14:31.577" v="3580"/>
        <pc:sldMkLst>
          <pc:docMk/>
          <pc:sldMk cId="3702912724" sldId="1811"/>
        </pc:sldMkLst>
        <pc:spChg chg="mod">
          <ac:chgData name="Yoel Kortick" userId="167978f5-7f40-4909-85d5-d4149554ad4e" providerId="ADAL" clId="{178E203D-F436-4EC6-B341-688274A1FBB1}" dt="2023-09-21T05:14:31.577" v="3580"/>
          <ac:spMkLst>
            <pc:docMk/>
            <pc:sldMk cId="3702912724" sldId="1811"/>
            <ac:spMk id="3" creationId="{4FC18B40-6547-41EC-8A0E-1C8F40E0A42F}"/>
          </ac:spMkLst>
        </pc:spChg>
        <pc:spChg chg="mod">
          <ac:chgData name="Yoel Kortick" userId="167978f5-7f40-4909-85d5-d4149554ad4e" providerId="ADAL" clId="{178E203D-F436-4EC6-B341-688274A1FBB1}" dt="2023-09-21T05:14:31.577" v="3580"/>
          <ac:spMkLst>
            <pc:docMk/>
            <pc:sldMk cId="3702912724" sldId="1811"/>
            <ac:spMk id="4" creationId="{2490F34D-A7E2-4EA9-8B1A-78371A1F1CD1}"/>
          </ac:spMkLst>
        </pc:spChg>
      </pc:sldChg>
      <pc:sldChg chg="modSp">
        <pc:chgData name="Yoel Kortick" userId="167978f5-7f40-4909-85d5-d4149554ad4e" providerId="ADAL" clId="{178E203D-F436-4EC6-B341-688274A1FBB1}" dt="2023-09-21T05:14:31.577" v="3580"/>
        <pc:sldMkLst>
          <pc:docMk/>
          <pc:sldMk cId="1540804300" sldId="1813"/>
        </pc:sldMkLst>
        <pc:spChg chg="mod">
          <ac:chgData name="Yoel Kortick" userId="167978f5-7f40-4909-85d5-d4149554ad4e" providerId="ADAL" clId="{178E203D-F436-4EC6-B341-688274A1FBB1}" dt="2023-09-21T05:14:31.577" v="3580"/>
          <ac:spMkLst>
            <pc:docMk/>
            <pc:sldMk cId="1540804300" sldId="1813"/>
            <ac:spMk id="3" creationId="{4FC18B40-6547-41EC-8A0E-1C8F40E0A42F}"/>
          </ac:spMkLst>
        </pc:spChg>
        <pc:spChg chg="mod">
          <ac:chgData name="Yoel Kortick" userId="167978f5-7f40-4909-85d5-d4149554ad4e" providerId="ADAL" clId="{178E203D-F436-4EC6-B341-688274A1FBB1}" dt="2023-09-21T05:14:31.577" v="3580"/>
          <ac:spMkLst>
            <pc:docMk/>
            <pc:sldMk cId="1540804300" sldId="1813"/>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2979837849" sldId="1814"/>
        </pc:sldMkLst>
        <pc:spChg chg="mod">
          <ac:chgData name="Yoel Kortick" userId="167978f5-7f40-4909-85d5-d4149554ad4e" providerId="ADAL" clId="{178E203D-F436-4EC6-B341-688274A1FBB1}" dt="2023-09-20T08:01:45.142" v="1733" actId="14100"/>
          <ac:spMkLst>
            <pc:docMk/>
            <pc:sldMk cId="2979837849" sldId="1814"/>
            <ac:spMk id="2" creationId="{863AC689-EBAA-4BC2-9434-BF66231F11D1}"/>
          </ac:spMkLst>
        </pc:spChg>
        <pc:spChg chg="mod">
          <ac:chgData name="Yoel Kortick" userId="167978f5-7f40-4909-85d5-d4149554ad4e" providerId="ADAL" clId="{178E203D-F436-4EC6-B341-688274A1FBB1}" dt="2023-09-21T05:14:31.577" v="3580"/>
          <ac:spMkLst>
            <pc:docMk/>
            <pc:sldMk cId="2979837849" sldId="1814"/>
            <ac:spMk id="3" creationId="{4FC18B40-6547-41EC-8A0E-1C8F40E0A42F}"/>
          </ac:spMkLst>
        </pc:spChg>
        <pc:spChg chg="mod">
          <ac:chgData name="Yoel Kortick" userId="167978f5-7f40-4909-85d5-d4149554ad4e" providerId="ADAL" clId="{178E203D-F436-4EC6-B341-688274A1FBB1}" dt="2023-09-20T08:01:37.500" v="1731" actId="14100"/>
          <ac:spMkLst>
            <pc:docMk/>
            <pc:sldMk cId="2979837849" sldId="1814"/>
            <ac:spMk id="5" creationId="{DA57F9F1-FBC5-463E-8032-E4E681CAF6D9}"/>
          </ac:spMkLst>
        </pc:spChg>
        <pc:spChg chg="add mod">
          <ac:chgData name="Yoel Kortick" userId="167978f5-7f40-4909-85d5-d4149554ad4e" providerId="ADAL" clId="{178E203D-F436-4EC6-B341-688274A1FBB1}" dt="2023-09-20T08:02:14.491" v="1790" actId="1076"/>
          <ac:spMkLst>
            <pc:docMk/>
            <pc:sldMk cId="2979837849" sldId="1814"/>
            <ac:spMk id="8" creationId="{06A5938E-3004-FF0F-33A5-4A16577FF877}"/>
          </ac:spMkLst>
        </pc:spChg>
        <pc:spChg chg="mod">
          <ac:chgData name="Yoel Kortick" userId="167978f5-7f40-4909-85d5-d4149554ad4e" providerId="ADAL" clId="{178E203D-F436-4EC6-B341-688274A1FBB1}" dt="2023-09-20T08:01:32.547" v="1729" actId="1076"/>
          <ac:spMkLst>
            <pc:docMk/>
            <pc:sldMk cId="2979837849" sldId="1814"/>
            <ac:spMk id="10" creationId="{D305A98B-F680-47E5-A93E-34C7112753CD}"/>
          </ac:spMkLst>
        </pc:spChg>
        <pc:picChg chg="del">
          <ac:chgData name="Yoel Kortick" userId="167978f5-7f40-4909-85d5-d4149554ad4e" providerId="ADAL" clId="{178E203D-F436-4EC6-B341-688274A1FBB1}" dt="2023-09-20T08:00:28.926" v="1710" actId="478"/>
          <ac:picMkLst>
            <pc:docMk/>
            <pc:sldMk cId="2979837849" sldId="1814"/>
            <ac:picMk id="4" creationId="{345D5E78-DE6F-4E7E-8AB1-7FC34E350A56}"/>
          </ac:picMkLst>
        </pc:picChg>
        <pc:picChg chg="add mod ord">
          <ac:chgData name="Yoel Kortick" userId="167978f5-7f40-4909-85d5-d4149554ad4e" providerId="ADAL" clId="{178E203D-F436-4EC6-B341-688274A1FBB1}" dt="2023-09-20T08:01:40.195" v="1732" actId="208"/>
          <ac:picMkLst>
            <pc:docMk/>
            <pc:sldMk cId="2979837849" sldId="1814"/>
            <ac:picMk id="7" creationId="{832CDDC5-4801-A6FB-408A-B1F365EB8203}"/>
          </ac:picMkLst>
        </pc:picChg>
        <pc:cxnChg chg="add mod">
          <ac:chgData name="Yoel Kortick" userId="167978f5-7f40-4909-85d5-d4149554ad4e" providerId="ADAL" clId="{178E203D-F436-4EC6-B341-688274A1FBB1}" dt="2023-09-20T08:02:45.108" v="1795" actId="14100"/>
          <ac:cxnSpMkLst>
            <pc:docMk/>
            <pc:sldMk cId="2979837849" sldId="1814"/>
            <ac:cxnSpMk id="9" creationId="{97294D09-A828-03F3-D08B-99AA14949770}"/>
          </ac:cxnSpMkLst>
        </pc:cxnChg>
        <pc:cxnChg chg="add mod">
          <ac:chgData name="Yoel Kortick" userId="167978f5-7f40-4909-85d5-d4149554ad4e" providerId="ADAL" clId="{178E203D-F436-4EC6-B341-688274A1FBB1}" dt="2023-09-20T08:02:41.506" v="1794" actId="1076"/>
          <ac:cxnSpMkLst>
            <pc:docMk/>
            <pc:sldMk cId="2979837849" sldId="1814"/>
            <ac:cxnSpMk id="11" creationId="{F5A03269-E05B-30C4-65D3-445A4CFC2A05}"/>
          </ac:cxnSpMkLst>
        </pc:cxnChg>
      </pc:sldChg>
      <pc:sldChg chg="addSp delSp modSp mod">
        <pc:chgData name="Yoel Kortick" userId="167978f5-7f40-4909-85d5-d4149554ad4e" providerId="ADAL" clId="{178E203D-F436-4EC6-B341-688274A1FBB1}" dt="2023-09-21T05:14:31.577" v="3580"/>
        <pc:sldMkLst>
          <pc:docMk/>
          <pc:sldMk cId="147466626" sldId="1815"/>
        </pc:sldMkLst>
        <pc:spChg chg="mod">
          <ac:chgData name="Yoel Kortick" userId="167978f5-7f40-4909-85d5-d4149554ad4e" providerId="ADAL" clId="{178E203D-F436-4EC6-B341-688274A1FBB1}" dt="2023-09-21T05:14:31.577" v="3580"/>
          <ac:spMkLst>
            <pc:docMk/>
            <pc:sldMk cId="147466626" sldId="1815"/>
            <ac:spMk id="3" creationId="{4FC18B40-6547-41EC-8A0E-1C8F40E0A42F}"/>
          </ac:spMkLst>
        </pc:spChg>
        <pc:spChg chg="del">
          <ac:chgData name="Yoel Kortick" userId="167978f5-7f40-4909-85d5-d4149554ad4e" providerId="ADAL" clId="{178E203D-F436-4EC6-B341-688274A1FBB1}" dt="2023-09-20T08:04:30.727" v="1804" actId="478"/>
          <ac:spMkLst>
            <pc:docMk/>
            <pc:sldMk cId="147466626" sldId="1815"/>
            <ac:spMk id="4" creationId="{2490F34D-A7E2-4EA9-8B1A-78371A1F1CD1}"/>
          </ac:spMkLst>
        </pc:spChg>
        <pc:spChg chg="del">
          <ac:chgData name="Yoel Kortick" userId="167978f5-7f40-4909-85d5-d4149554ad4e" providerId="ADAL" clId="{178E203D-F436-4EC6-B341-688274A1FBB1}" dt="2023-09-20T08:04:56.988" v="1810" actId="478"/>
          <ac:spMkLst>
            <pc:docMk/>
            <pc:sldMk cId="147466626" sldId="1815"/>
            <ac:spMk id="6" creationId="{02254342-80BD-425E-8908-A39E74E1BA6A}"/>
          </ac:spMkLst>
        </pc:spChg>
        <pc:spChg chg="add del mod">
          <ac:chgData name="Yoel Kortick" userId="167978f5-7f40-4909-85d5-d4149554ad4e" providerId="ADAL" clId="{178E203D-F436-4EC6-B341-688274A1FBB1}" dt="2023-09-20T08:04:32.084" v="1805" actId="478"/>
          <ac:spMkLst>
            <pc:docMk/>
            <pc:sldMk cId="147466626" sldId="1815"/>
            <ac:spMk id="11" creationId="{69F90BDA-D443-2B66-475E-FB6ABB2EB43F}"/>
          </ac:spMkLst>
        </pc:spChg>
        <pc:spChg chg="add mod">
          <ac:chgData name="Yoel Kortick" userId="167978f5-7f40-4909-85d5-d4149554ad4e" providerId="ADAL" clId="{178E203D-F436-4EC6-B341-688274A1FBB1}" dt="2023-09-21T05:14:31.577" v="3580"/>
          <ac:spMkLst>
            <pc:docMk/>
            <pc:sldMk cId="147466626" sldId="1815"/>
            <ac:spMk id="12" creationId="{1ED9A28F-644A-7D3A-04E6-A015A2819FFD}"/>
          </ac:spMkLst>
        </pc:spChg>
        <pc:spChg chg="add mod">
          <ac:chgData name="Yoel Kortick" userId="167978f5-7f40-4909-85d5-d4149554ad4e" providerId="ADAL" clId="{178E203D-F436-4EC6-B341-688274A1FBB1}" dt="2023-09-20T08:07:50.011" v="1901" actId="1036"/>
          <ac:spMkLst>
            <pc:docMk/>
            <pc:sldMk cId="147466626" sldId="1815"/>
            <ac:spMk id="13" creationId="{1BE34C9B-CB87-0399-9514-1216005354CB}"/>
          </ac:spMkLst>
        </pc:spChg>
        <pc:picChg chg="add del">
          <ac:chgData name="Yoel Kortick" userId="167978f5-7f40-4909-85d5-d4149554ad4e" providerId="ADAL" clId="{178E203D-F436-4EC6-B341-688274A1FBB1}" dt="2023-09-20T08:04:06.700" v="1799" actId="22"/>
          <ac:picMkLst>
            <pc:docMk/>
            <pc:sldMk cId="147466626" sldId="1815"/>
            <ac:picMk id="5" creationId="{98DD98CA-1E31-8AD6-939A-D88DF12B0C10}"/>
          </ac:picMkLst>
        </pc:picChg>
        <pc:picChg chg="del">
          <ac:chgData name="Yoel Kortick" userId="167978f5-7f40-4909-85d5-d4149554ad4e" providerId="ADAL" clId="{178E203D-F436-4EC6-B341-688274A1FBB1}" dt="2023-09-20T08:04:01.126" v="1797" actId="478"/>
          <ac:picMkLst>
            <pc:docMk/>
            <pc:sldMk cId="147466626" sldId="1815"/>
            <ac:picMk id="7" creationId="{D56AD42C-EBEE-449F-A9D3-432AFBB4530C}"/>
          </ac:picMkLst>
        </pc:picChg>
        <pc:picChg chg="add mod ord">
          <ac:chgData name="Yoel Kortick" userId="167978f5-7f40-4909-85d5-d4149554ad4e" providerId="ADAL" clId="{178E203D-F436-4EC6-B341-688274A1FBB1}" dt="2023-09-20T08:07:00.624" v="1811" actId="167"/>
          <ac:picMkLst>
            <pc:docMk/>
            <pc:sldMk cId="147466626" sldId="1815"/>
            <ac:picMk id="9" creationId="{247478FA-12AA-9CD8-8345-6DD2B0BD024D}"/>
          </ac:picMkLst>
        </pc:picChg>
        <pc:cxnChg chg="add">
          <ac:chgData name="Yoel Kortick" userId="167978f5-7f40-4909-85d5-d4149554ad4e" providerId="ADAL" clId="{178E203D-F436-4EC6-B341-688274A1FBB1}" dt="2023-09-20T08:07:54.902" v="1902" actId="11529"/>
          <ac:cxnSpMkLst>
            <pc:docMk/>
            <pc:sldMk cId="147466626" sldId="1815"/>
            <ac:cxnSpMk id="15" creationId="{F89DF931-3A29-8CC6-C0FF-6F14BF5A94F9}"/>
          </ac:cxnSpMkLst>
        </pc:cxnChg>
      </pc:sldChg>
      <pc:sldChg chg="addSp delSp modSp mod">
        <pc:chgData name="Yoel Kortick" userId="167978f5-7f40-4909-85d5-d4149554ad4e" providerId="ADAL" clId="{178E203D-F436-4EC6-B341-688274A1FBB1}" dt="2023-09-21T05:14:31.577" v="3580"/>
        <pc:sldMkLst>
          <pc:docMk/>
          <pc:sldMk cId="1247320376" sldId="1816"/>
        </pc:sldMkLst>
        <pc:spChg chg="mod">
          <ac:chgData name="Yoel Kortick" userId="167978f5-7f40-4909-85d5-d4149554ad4e" providerId="ADAL" clId="{178E203D-F436-4EC6-B341-688274A1FBB1}" dt="2023-09-21T05:14:31.577" v="3580"/>
          <ac:spMkLst>
            <pc:docMk/>
            <pc:sldMk cId="1247320376" sldId="1816"/>
            <ac:spMk id="3" creationId="{4FC18B40-6547-41EC-8A0E-1C8F40E0A42F}"/>
          </ac:spMkLst>
        </pc:spChg>
        <pc:spChg chg="mod">
          <ac:chgData name="Yoel Kortick" userId="167978f5-7f40-4909-85d5-d4149554ad4e" providerId="ADAL" clId="{178E203D-F436-4EC6-B341-688274A1FBB1}" dt="2023-09-21T05:14:31.577" v="3580"/>
          <ac:spMkLst>
            <pc:docMk/>
            <pc:sldMk cId="1247320376" sldId="1816"/>
            <ac:spMk id="4" creationId="{2490F34D-A7E2-4EA9-8B1A-78371A1F1CD1}"/>
          </ac:spMkLst>
        </pc:spChg>
        <pc:spChg chg="mod">
          <ac:chgData name="Yoel Kortick" userId="167978f5-7f40-4909-85d5-d4149554ad4e" providerId="ADAL" clId="{178E203D-F436-4EC6-B341-688274A1FBB1}" dt="2023-09-20T08:32:40.274" v="2205" actId="1036"/>
          <ac:spMkLst>
            <pc:docMk/>
            <pc:sldMk cId="1247320376" sldId="1816"/>
            <ac:spMk id="6" creationId="{2E0CDD08-8BCE-4850-ADE2-B54228A20251}"/>
          </ac:spMkLst>
        </pc:spChg>
        <pc:picChg chg="del">
          <ac:chgData name="Yoel Kortick" userId="167978f5-7f40-4909-85d5-d4149554ad4e" providerId="ADAL" clId="{178E203D-F436-4EC6-B341-688274A1FBB1}" dt="2023-09-20T08:32:29.721" v="2196" actId="478"/>
          <ac:picMkLst>
            <pc:docMk/>
            <pc:sldMk cId="1247320376" sldId="1816"/>
            <ac:picMk id="5" creationId="{8BC65AEA-4758-4D63-8D55-2F7895F3D5DA}"/>
          </ac:picMkLst>
        </pc:picChg>
        <pc:picChg chg="add mod ord">
          <ac:chgData name="Yoel Kortick" userId="167978f5-7f40-4909-85d5-d4149554ad4e" providerId="ADAL" clId="{178E203D-F436-4EC6-B341-688274A1FBB1}" dt="2023-09-20T08:32:43.020" v="2206" actId="208"/>
          <ac:picMkLst>
            <pc:docMk/>
            <pc:sldMk cId="1247320376" sldId="1816"/>
            <ac:picMk id="7" creationId="{6887AD44-8A06-D11D-32BF-B44D41C64B43}"/>
          </ac:picMkLst>
        </pc:picChg>
        <pc:picChg chg="add mod">
          <ac:chgData name="Yoel Kortick" userId="167978f5-7f40-4909-85d5-d4149554ad4e" providerId="ADAL" clId="{178E203D-F436-4EC6-B341-688274A1FBB1}" dt="2023-09-20T08:33:17.962" v="2208" actId="1076"/>
          <ac:picMkLst>
            <pc:docMk/>
            <pc:sldMk cId="1247320376" sldId="1816"/>
            <ac:picMk id="9" creationId="{D2BE5E92-A633-E45A-D370-6430242DEF0A}"/>
          </ac:picMkLst>
        </pc:picChg>
      </pc:sldChg>
      <pc:sldChg chg="addSp delSp modSp mod">
        <pc:chgData name="Yoel Kortick" userId="167978f5-7f40-4909-85d5-d4149554ad4e" providerId="ADAL" clId="{178E203D-F436-4EC6-B341-688274A1FBB1}" dt="2023-09-21T05:14:31.577" v="3580"/>
        <pc:sldMkLst>
          <pc:docMk/>
          <pc:sldMk cId="633710577" sldId="1817"/>
        </pc:sldMkLst>
        <pc:spChg chg="mod">
          <ac:chgData name="Yoel Kortick" userId="167978f5-7f40-4909-85d5-d4149554ad4e" providerId="ADAL" clId="{178E203D-F436-4EC6-B341-688274A1FBB1}" dt="2023-09-21T05:14:31.577" v="3580"/>
          <ac:spMkLst>
            <pc:docMk/>
            <pc:sldMk cId="633710577" sldId="1817"/>
            <ac:spMk id="3" creationId="{4FC18B40-6547-41EC-8A0E-1C8F40E0A42F}"/>
          </ac:spMkLst>
        </pc:spChg>
        <pc:spChg chg="mod">
          <ac:chgData name="Yoel Kortick" userId="167978f5-7f40-4909-85d5-d4149554ad4e" providerId="ADAL" clId="{178E203D-F436-4EC6-B341-688274A1FBB1}" dt="2023-09-20T12:01:04.371" v="3437" actId="14100"/>
          <ac:spMkLst>
            <pc:docMk/>
            <pc:sldMk cId="633710577" sldId="1817"/>
            <ac:spMk id="6" creationId="{756DB6F7-D0F7-4521-8D02-55986783F875}"/>
          </ac:spMkLst>
        </pc:spChg>
        <pc:spChg chg="mod">
          <ac:chgData name="Yoel Kortick" userId="167978f5-7f40-4909-85d5-d4149554ad4e" providerId="ADAL" clId="{178E203D-F436-4EC6-B341-688274A1FBB1}" dt="2023-09-20T12:01:00.474" v="3436" actId="14100"/>
          <ac:spMkLst>
            <pc:docMk/>
            <pc:sldMk cId="633710577" sldId="1817"/>
            <ac:spMk id="7" creationId="{5BD91AFB-C896-A473-63A0-96926152A316}"/>
          </ac:spMkLst>
        </pc:spChg>
        <pc:picChg chg="del mod">
          <ac:chgData name="Yoel Kortick" userId="167978f5-7f40-4909-85d5-d4149554ad4e" providerId="ADAL" clId="{178E203D-F436-4EC6-B341-688274A1FBB1}" dt="2023-09-20T12:00:52.834" v="3433" actId="478"/>
          <ac:picMkLst>
            <pc:docMk/>
            <pc:sldMk cId="633710577" sldId="1817"/>
            <ac:picMk id="5" creationId="{CBF4F9C4-C3FF-0221-ADB2-8FEDA361DA32}"/>
          </ac:picMkLst>
        </pc:picChg>
        <pc:picChg chg="add mod ord">
          <ac:chgData name="Yoel Kortick" userId="167978f5-7f40-4909-85d5-d4149554ad4e" providerId="ADAL" clId="{178E203D-F436-4EC6-B341-688274A1FBB1}" dt="2023-09-20T12:01:06.431" v="3438" actId="208"/>
          <ac:picMkLst>
            <pc:docMk/>
            <pc:sldMk cId="633710577" sldId="1817"/>
            <ac:picMk id="8" creationId="{8ED8EE2A-27DB-A543-70F2-B940200B854E}"/>
          </ac:picMkLst>
        </pc:picChg>
      </pc:sldChg>
      <pc:sldChg chg="modSp">
        <pc:chgData name="Yoel Kortick" userId="167978f5-7f40-4909-85d5-d4149554ad4e" providerId="ADAL" clId="{178E203D-F436-4EC6-B341-688274A1FBB1}" dt="2023-09-21T05:14:31.577" v="3580"/>
        <pc:sldMkLst>
          <pc:docMk/>
          <pc:sldMk cId="2383830340" sldId="1818"/>
        </pc:sldMkLst>
        <pc:spChg chg="mod">
          <ac:chgData name="Yoel Kortick" userId="167978f5-7f40-4909-85d5-d4149554ad4e" providerId="ADAL" clId="{178E203D-F436-4EC6-B341-688274A1FBB1}" dt="2023-09-21T05:14:31.577" v="3580"/>
          <ac:spMkLst>
            <pc:docMk/>
            <pc:sldMk cId="2383830340" sldId="1818"/>
            <ac:spMk id="3" creationId="{4FC18B40-6547-41EC-8A0E-1C8F40E0A42F}"/>
          </ac:spMkLst>
        </pc:spChg>
      </pc:sldChg>
      <pc:sldChg chg="addSp delSp modSp mod">
        <pc:chgData name="Yoel Kortick" userId="167978f5-7f40-4909-85d5-d4149554ad4e" providerId="ADAL" clId="{178E203D-F436-4EC6-B341-688274A1FBB1}" dt="2023-09-21T05:14:31.577" v="3580"/>
        <pc:sldMkLst>
          <pc:docMk/>
          <pc:sldMk cId="903591681" sldId="1819"/>
        </pc:sldMkLst>
        <pc:spChg chg="mod">
          <ac:chgData name="Yoel Kortick" userId="167978f5-7f40-4909-85d5-d4149554ad4e" providerId="ADAL" clId="{178E203D-F436-4EC6-B341-688274A1FBB1}" dt="2023-09-20T06:52:15.007" v="246" actId="1037"/>
          <ac:spMkLst>
            <pc:docMk/>
            <pc:sldMk cId="903591681" sldId="1819"/>
            <ac:spMk id="2" creationId="{29E475A2-4A95-4303-9D93-540C7D188F43}"/>
          </ac:spMkLst>
        </pc:spChg>
        <pc:spChg chg="mod">
          <ac:chgData name="Yoel Kortick" userId="167978f5-7f40-4909-85d5-d4149554ad4e" providerId="ADAL" clId="{178E203D-F436-4EC6-B341-688274A1FBB1}" dt="2023-09-21T05:14:31.577" v="3580"/>
          <ac:spMkLst>
            <pc:docMk/>
            <pc:sldMk cId="903591681" sldId="1819"/>
            <ac:spMk id="3" creationId="{4FC18B40-6547-41EC-8A0E-1C8F40E0A42F}"/>
          </ac:spMkLst>
        </pc:spChg>
        <pc:spChg chg="mod">
          <ac:chgData name="Yoel Kortick" userId="167978f5-7f40-4909-85d5-d4149554ad4e" providerId="ADAL" clId="{178E203D-F436-4EC6-B341-688274A1FBB1}" dt="2023-09-21T05:14:31.577" v="3580"/>
          <ac:spMkLst>
            <pc:docMk/>
            <pc:sldMk cId="903591681" sldId="1819"/>
            <ac:spMk id="4" creationId="{2490F34D-A7E2-4EA9-8B1A-78371A1F1CD1}"/>
          </ac:spMkLst>
        </pc:spChg>
        <pc:spChg chg="add mod">
          <ac:chgData name="Yoel Kortick" userId="167978f5-7f40-4909-85d5-d4149554ad4e" providerId="ADAL" clId="{178E203D-F436-4EC6-B341-688274A1FBB1}" dt="2023-09-21T05:14:31.577" v="3580"/>
          <ac:spMkLst>
            <pc:docMk/>
            <pc:sldMk cId="903591681" sldId="1819"/>
            <ac:spMk id="5" creationId="{1E57424E-B606-4304-E6A0-8AAAA1AADFE4}"/>
          </ac:spMkLst>
        </pc:spChg>
        <pc:spChg chg="add mod">
          <ac:chgData name="Yoel Kortick" userId="167978f5-7f40-4909-85d5-d4149554ad4e" providerId="ADAL" clId="{178E203D-F436-4EC6-B341-688274A1FBB1}" dt="2023-09-21T05:14:31.577" v="3580"/>
          <ac:spMkLst>
            <pc:docMk/>
            <pc:sldMk cId="903591681" sldId="1819"/>
            <ac:spMk id="8" creationId="{6A12B8FB-284D-AD09-2394-DAECAF7F12D1}"/>
          </ac:spMkLst>
        </pc:spChg>
        <pc:picChg chg="del">
          <ac:chgData name="Yoel Kortick" userId="167978f5-7f40-4909-85d5-d4149554ad4e" providerId="ADAL" clId="{178E203D-F436-4EC6-B341-688274A1FBB1}" dt="2023-09-20T06:51:45.281" v="208" actId="478"/>
          <ac:picMkLst>
            <pc:docMk/>
            <pc:sldMk cId="903591681" sldId="1819"/>
            <ac:picMk id="6" creationId="{2B84228A-DD30-468A-8435-63152E221B13}"/>
          </ac:picMkLst>
        </pc:picChg>
        <pc:picChg chg="add mod ord">
          <ac:chgData name="Yoel Kortick" userId="167978f5-7f40-4909-85d5-d4149554ad4e" providerId="ADAL" clId="{178E203D-F436-4EC6-B341-688274A1FBB1}" dt="2023-09-20T06:52:34.412" v="248" actId="167"/>
          <ac:picMkLst>
            <pc:docMk/>
            <pc:sldMk cId="903591681" sldId="1819"/>
            <ac:picMk id="7" creationId="{211792D8-B9C1-7BCE-6068-B351B83D6767}"/>
          </ac:picMkLst>
        </pc:picChg>
        <pc:cxnChg chg="add mod">
          <ac:chgData name="Yoel Kortick" userId="167978f5-7f40-4909-85d5-d4149554ad4e" providerId="ADAL" clId="{178E203D-F436-4EC6-B341-688274A1FBB1}" dt="2023-09-20T11:04:12.884" v="2741" actId="1035"/>
          <ac:cxnSpMkLst>
            <pc:docMk/>
            <pc:sldMk cId="903591681" sldId="1819"/>
            <ac:cxnSpMk id="6" creationId="{48E46E23-E6E2-32BB-C153-8B7B38D7FA7C}"/>
          </ac:cxnSpMkLst>
        </pc:cxnChg>
        <pc:cxnChg chg="add mod">
          <ac:chgData name="Yoel Kortick" userId="167978f5-7f40-4909-85d5-d4149554ad4e" providerId="ADAL" clId="{178E203D-F436-4EC6-B341-688274A1FBB1}" dt="2023-09-20T11:04:12.884" v="2741" actId="1035"/>
          <ac:cxnSpMkLst>
            <pc:docMk/>
            <pc:sldMk cId="903591681" sldId="1819"/>
            <ac:cxnSpMk id="9" creationId="{DDA38B6E-5E0E-B01B-6602-6794C5353823}"/>
          </ac:cxnSpMkLst>
        </pc:cxnChg>
        <pc:cxnChg chg="add">
          <ac:chgData name="Yoel Kortick" userId="167978f5-7f40-4909-85d5-d4149554ad4e" providerId="ADAL" clId="{178E203D-F436-4EC6-B341-688274A1FBB1}" dt="2023-09-20T06:54:31.128" v="306" actId="11529"/>
          <ac:cxnSpMkLst>
            <pc:docMk/>
            <pc:sldMk cId="903591681" sldId="1819"/>
            <ac:cxnSpMk id="10" creationId="{6422D452-ABE8-991F-6C43-A890858A2192}"/>
          </ac:cxnSpMkLst>
        </pc:cxnChg>
        <pc:cxnChg chg="add mod">
          <ac:chgData name="Yoel Kortick" userId="167978f5-7f40-4909-85d5-d4149554ad4e" providerId="ADAL" clId="{178E203D-F436-4EC6-B341-688274A1FBB1}" dt="2023-09-20T06:54:43.070" v="309"/>
          <ac:cxnSpMkLst>
            <pc:docMk/>
            <pc:sldMk cId="903591681" sldId="1819"/>
            <ac:cxnSpMk id="11" creationId="{C844EE87-914F-047F-C2EC-569913EC6BF7}"/>
          </ac:cxnSpMkLst>
        </pc:cxnChg>
      </pc:sldChg>
      <pc:sldChg chg="addSp delSp modSp mod">
        <pc:chgData name="Yoel Kortick" userId="167978f5-7f40-4909-85d5-d4149554ad4e" providerId="ADAL" clId="{178E203D-F436-4EC6-B341-688274A1FBB1}" dt="2023-09-21T05:14:31.577" v="3580"/>
        <pc:sldMkLst>
          <pc:docMk/>
          <pc:sldMk cId="1591402680" sldId="1820"/>
        </pc:sldMkLst>
        <pc:spChg chg="del">
          <ac:chgData name="Yoel Kortick" userId="167978f5-7f40-4909-85d5-d4149554ad4e" providerId="ADAL" clId="{178E203D-F436-4EC6-B341-688274A1FBB1}" dt="2023-09-20T07:34:51.389" v="1570" actId="478"/>
          <ac:spMkLst>
            <pc:docMk/>
            <pc:sldMk cId="1591402680" sldId="1820"/>
            <ac:spMk id="2" creationId="{A9F054D5-E13B-4D99-973D-20F52A679840}"/>
          </ac:spMkLst>
        </pc:spChg>
        <pc:spChg chg="mod">
          <ac:chgData name="Yoel Kortick" userId="167978f5-7f40-4909-85d5-d4149554ad4e" providerId="ADAL" clId="{178E203D-F436-4EC6-B341-688274A1FBB1}" dt="2023-09-21T05:14:31.577" v="3580"/>
          <ac:spMkLst>
            <pc:docMk/>
            <pc:sldMk cId="1591402680" sldId="1820"/>
            <ac:spMk id="3" creationId="{4FC18B40-6547-41EC-8A0E-1C8F40E0A42F}"/>
          </ac:spMkLst>
        </pc:spChg>
        <pc:spChg chg="mod">
          <ac:chgData name="Yoel Kortick" userId="167978f5-7f40-4909-85d5-d4149554ad4e" providerId="ADAL" clId="{178E203D-F436-4EC6-B341-688274A1FBB1}" dt="2023-09-20T07:34:47.493" v="1568" actId="20577"/>
          <ac:spMkLst>
            <pc:docMk/>
            <pc:sldMk cId="1591402680" sldId="1820"/>
            <ac:spMk id="4" creationId="{2490F34D-A7E2-4EA9-8B1A-78371A1F1CD1}"/>
          </ac:spMkLst>
        </pc:spChg>
        <pc:spChg chg="del">
          <ac:chgData name="Yoel Kortick" userId="167978f5-7f40-4909-85d5-d4149554ad4e" providerId="ADAL" clId="{178E203D-F436-4EC6-B341-688274A1FBB1}" dt="2023-09-20T07:34:51.389" v="1570" actId="478"/>
          <ac:spMkLst>
            <pc:docMk/>
            <pc:sldMk cId="1591402680" sldId="1820"/>
            <ac:spMk id="7" creationId="{A3991FDB-2A30-4E7C-9813-2CAB7E5300D6}"/>
          </ac:spMkLst>
        </pc:spChg>
        <pc:spChg chg="del">
          <ac:chgData name="Yoel Kortick" userId="167978f5-7f40-4909-85d5-d4149554ad4e" providerId="ADAL" clId="{178E203D-F436-4EC6-B341-688274A1FBB1}" dt="2023-09-20T07:34:51.389" v="1570" actId="478"/>
          <ac:spMkLst>
            <pc:docMk/>
            <pc:sldMk cId="1591402680" sldId="1820"/>
            <ac:spMk id="8" creationId="{0AB13733-1AF5-48A4-8931-013860C5561E}"/>
          </ac:spMkLst>
        </pc:spChg>
        <pc:picChg chg="del">
          <ac:chgData name="Yoel Kortick" userId="167978f5-7f40-4909-85d5-d4149554ad4e" providerId="ADAL" clId="{178E203D-F436-4EC6-B341-688274A1FBB1}" dt="2023-09-20T07:34:49.499" v="1569" actId="478"/>
          <ac:picMkLst>
            <pc:docMk/>
            <pc:sldMk cId="1591402680" sldId="1820"/>
            <ac:picMk id="5" creationId="{246F61F0-E6ED-4665-879A-B508DE79EBD1}"/>
          </ac:picMkLst>
        </pc:picChg>
        <pc:picChg chg="add mod">
          <ac:chgData name="Yoel Kortick" userId="167978f5-7f40-4909-85d5-d4149554ad4e" providerId="ADAL" clId="{178E203D-F436-4EC6-B341-688274A1FBB1}" dt="2023-09-20T07:35:45.052" v="1578" actId="14100"/>
          <ac:picMkLst>
            <pc:docMk/>
            <pc:sldMk cId="1591402680" sldId="1820"/>
            <ac:picMk id="10" creationId="{FB827A39-4F0D-DC27-62A4-4EB4D9ED8C5C}"/>
          </ac:picMkLst>
        </pc:picChg>
        <pc:picChg chg="add mod">
          <ac:chgData name="Yoel Kortick" userId="167978f5-7f40-4909-85d5-d4149554ad4e" providerId="ADAL" clId="{178E203D-F436-4EC6-B341-688274A1FBB1}" dt="2023-09-20T07:35:40.828" v="1577" actId="208"/>
          <ac:picMkLst>
            <pc:docMk/>
            <pc:sldMk cId="1591402680" sldId="1820"/>
            <ac:picMk id="13" creationId="{9941571B-FC79-8488-3A76-38F6EA02C796}"/>
          </ac:picMkLst>
        </pc:picChg>
        <pc:cxnChg chg="del mod">
          <ac:chgData name="Yoel Kortick" userId="167978f5-7f40-4909-85d5-d4149554ad4e" providerId="ADAL" clId="{178E203D-F436-4EC6-B341-688274A1FBB1}" dt="2023-09-20T07:34:51.389" v="1570" actId="478"/>
          <ac:cxnSpMkLst>
            <pc:docMk/>
            <pc:sldMk cId="1591402680" sldId="1820"/>
            <ac:cxnSpMk id="9" creationId="{7EB7499A-6BBC-42F1-9C56-B06442CB68C9}"/>
          </ac:cxnSpMkLst>
        </pc:cxnChg>
        <pc:cxnChg chg="del">
          <ac:chgData name="Yoel Kortick" userId="167978f5-7f40-4909-85d5-d4149554ad4e" providerId="ADAL" clId="{178E203D-F436-4EC6-B341-688274A1FBB1}" dt="2023-09-20T07:34:51.389" v="1570" actId="478"/>
          <ac:cxnSpMkLst>
            <pc:docMk/>
            <pc:sldMk cId="1591402680" sldId="1820"/>
            <ac:cxnSpMk id="11" creationId="{6FC5183A-99F0-4242-9583-EBC732A011F4}"/>
          </ac:cxnSpMkLst>
        </pc:cxnChg>
      </pc:sldChg>
      <pc:sldChg chg="modSp">
        <pc:chgData name="Yoel Kortick" userId="167978f5-7f40-4909-85d5-d4149554ad4e" providerId="ADAL" clId="{178E203D-F436-4EC6-B341-688274A1FBB1}" dt="2023-09-21T05:14:31.577" v="3580"/>
        <pc:sldMkLst>
          <pc:docMk/>
          <pc:sldMk cId="682461583" sldId="1821"/>
        </pc:sldMkLst>
        <pc:spChg chg="mod">
          <ac:chgData name="Yoel Kortick" userId="167978f5-7f40-4909-85d5-d4149554ad4e" providerId="ADAL" clId="{178E203D-F436-4EC6-B341-688274A1FBB1}" dt="2023-09-21T05:14:31.577" v="3580"/>
          <ac:spMkLst>
            <pc:docMk/>
            <pc:sldMk cId="682461583" sldId="1821"/>
            <ac:spMk id="3" creationId="{4FC18B40-6547-41EC-8A0E-1C8F40E0A42F}"/>
          </ac:spMkLst>
        </pc:spChg>
        <pc:spChg chg="mod">
          <ac:chgData name="Yoel Kortick" userId="167978f5-7f40-4909-85d5-d4149554ad4e" providerId="ADAL" clId="{178E203D-F436-4EC6-B341-688274A1FBB1}" dt="2023-09-21T05:14:31.577" v="3580"/>
          <ac:spMkLst>
            <pc:docMk/>
            <pc:sldMk cId="682461583" sldId="1821"/>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183439777" sldId="1822"/>
        </pc:sldMkLst>
        <pc:spChg chg="mod">
          <ac:chgData name="Yoel Kortick" userId="167978f5-7f40-4909-85d5-d4149554ad4e" providerId="ADAL" clId="{178E203D-F436-4EC6-B341-688274A1FBB1}" dt="2023-09-21T05:14:31.577" v="3580"/>
          <ac:spMkLst>
            <pc:docMk/>
            <pc:sldMk cId="183439777" sldId="1822"/>
            <ac:spMk id="3" creationId="{4FC18B40-6547-41EC-8A0E-1C8F40E0A42F}"/>
          </ac:spMkLst>
        </pc:spChg>
        <pc:spChg chg="add mod">
          <ac:chgData name="Yoel Kortick" userId="167978f5-7f40-4909-85d5-d4149554ad4e" providerId="ADAL" clId="{178E203D-F436-4EC6-B341-688274A1FBB1}" dt="2023-09-20T07:53:30.725" v="1684" actId="1037"/>
          <ac:spMkLst>
            <pc:docMk/>
            <pc:sldMk cId="183439777" sldId="1822"/>
            <ac:spMk id="6" creationId="{142378E3-0F33-3FFE-7076-B12A02B94888}"/>
          </ac:spMkLst>
        </pc:spChg>
        <pc:spChg chg="del">
          <ac:chgData name="Yoel Kortick" userId="167978f5-7f40-4909-85d5-d4149554ad4e" providerId="ADAL" clId="{178E203D-F436-4EC6-B341-688274A1FBB1}" dt="2023-09-20T07:49:59.349" v="1659" actId="478"/>
          <ac:spMkLst>
            <pc:docMk/>
            <pc:sldMk cId="183439777" sldId="1822"/>
            <ac:spMk id="7" creationId="{175999EB-565B-4BA2-9CC8-777407B07A16}"/>
          </ac:spMkLst>
        </pc:spChg>
        <pc:spChg chg="mod">
          <ac:chgData name="Yoel Kortick" userId="167978f5-7f40-4909-85d5-d4149554ad4e" providerId="ADAL" clId="{178E203D-F436-4EC6-B341-688274A1FBB1}" dt="2023-09-21T05:14:31.577" v="3580"/>
          <ac:spMkLst>
            <pc:docMk/>
            <pc:sldMk cId="183439777" sldId="1822"/>
            <ac:spMk id="12" creationId="{E8E43AC9-5C96-4798-B751-EDB6EC40D17B}"/>
          </ac:spMkLst>
        </pc:spChg>
        <pc:spChg chg="del">
          <ac:chgData name="Yoel Kortick" userId="167978f5-7f40-4909-85d5-d4149554ad4e" providerId="ADAL" clId="{178E203D-F436-4EC6-B341-688274A1FBB1}" dt="2023-09-20T07:49:55.084" v="1656" actId="478"/>
          <ac:spMkLst>
            <pc:docMk/>
            <pc:sldMk cId="183439777" sldId="1822"/>
            <ac:spMk id="14" creationId="{F1D2BB33-47EF-482F-A608-9A4436412A37}"/>
          </ac:spMkLst>
        </pc:spChg>
        <pc:spChg chg="add mod">
          <ac:chgData name="Yoel Kortick" userId="167978f5-7f40-4909-85d5-d4149554ad4e" providerId="ADAL" clId="{178E203D-F436-4EC6-B341-688274A1FBB1}" dt="2023-09-20T07:53:44.260" v="1693" actId="14100"/>
          <ac:spMkLst>
            <pc:docMk/>
            <pc:sldMk cId="183439777" sldId="1822"/>
            <ac:spMk id="19" creationId="{19966735-21AD-A387-E14D-396B2A32F093}"/>
          </ac:spMkLst>
        </pc:spChg>
        <pc:picChg chg="del">
          <ac:chgData name="Yoel Kortick" userId="167978f5-7f40-4909-85d5-d4149554ad4e" providerId="ADAL" clId="{178E203D-F436-4EC6-B341-688274A1FBB1}" dt="2023-09-20T07:49:44.637" v="1653" actId="478"/>
          <ac:picMkLst>
            <pc:docMk/>
            <pc:sldMk cId="183439777" sldId="1822"/>
            <ac:picMk id="4" creationId="{B01DE7EE-817C-4D57-B7E4-DF95EFFA321C}"/>
          </ac:picMkLst>
        </pc:picChg>
        <pc:picChg chg="add del mod ord">
          <ac:chgData name="Yoel Kortick" userId="167978f5-7f40-4909-85d5-d4149554ad4e" providerId="ADAL" clId="{178E203D-F436-4EC6-B341-688274A1FBB1}" dt="2023-09-20T07:53:13.668" v="1676" actId="478"/>
          <ac:picMkLst>
            <pc:docMk/>
            <pc:sldMk cId="183439777" sldId="1822"/>
            <ac:picMk id="5" creationId="{FE463A15-8AA4-374E-18DE-72132120FB2C}"/>
          </ac:picMkLst>
        </pc:picChg>
        <pc:picChg chg="add mod ord">
          <ac:chgData name="Yoel Kortick" userId="167978f5-7f40-4909-85d5-d4149554ad4e" providerId="ADAL" clId="{178E203D-F436-4EC6-B341-688274A1FBB1}" dt="2023-09-20T07:53:46.214" v="1694" actId="208"/>
          <ac:picMkLst>
            <pc:docMk/>
            <pc:sldMk cId="183439777" sldId="1822"/>
            <ac:picMk id="15" creationId="{0F689B7A-E41D-3293-8751-AFCC4B94E1E3}"/>
          </ac:picMkLst>
        </pc:picChg>
        <pc:cxnChg chg="add mod">
          <ac:chgData name="Yoel Kortick" userId="167978f5-7f40-4909-85d5-d4149554ad4e" providerId="ADAL" clId="{178E203D-F436-4EC6-B341-688274A1FBB1}" dt="2023-09-20T07:53:37.869" v="1691" actId="1035"/>
          <ac:cxnSpMkLst>
            <pc:docMk/>
            <pc:sldMk cId="183439777" sldId="1822"/>
            <ac:cxnSpMk id="8" creationId="{98E2308D-66DA-C0F2-EC14-AEFA71145AA1}"/>
          </ac:cxnSpMkLst>
        </pc:cxnChg>
        <pc:cxnChg chg="add mod">
          <ac:chgData name="Yoel Kortick" userId="167978f5-7f40-4909-85d5-d4149554ad4e" providerId="ADAL" clId="{178E203D-F436-4EC6-B341-688274A1FBB1}" dt="2023-09-20T07:53:37.869" v="1691" actId="1035"/>
          <ac:cxnSpMkLst>
            <pc:docMk/>
            <pc:sldMk cId="183439777" sldId="1822"/>
            <ac:cxnSpMk id="9" creationId="{5758AC48-1359-6ABC-95F4-BCAA834AF067}"/>
          </ac:cxnSpMkLst>
        </pc:cxnChg>
        <pc:cxnChg chg="del">
          <ac:chgData name="Yoel Kortick" userId="167978f5-7f40-4909-85d5-d4149554ad4e" providerId="ADAL" clId="{178E203D-F436-4EC6-B341-688274A1FBB1}" dt="2023-09-20T07:49:56.140" v="1657" actId="478"/>
          <ac:cxnSpMkLst>
            <pc:docMk/>
            <pc:sldMk cId="183439777" sldId="1822"/>
            <ac:cxnSpMk id="16" creationId="{21F2F931-11A9-44E6-B69A-66FB4E5F8696}"/>
          </ac:cxnSpMkLst>
        </pc:cxnChg>
        <pc:cxnChg chg="del">
          <ac:chgData name="Yoel Kortick" userId="167978f5-7f40-4909-85d5-d4149554ad4e" providerId="ADAL" clId="{178E203D-F436-4EC6-B341-688274A1FBB1}" dt="2023-09-20T07:49:57.229" v="1658" actId="478"/>
          <ac:cxnSpMkLst>
            <pc:docMk/>
            <pc:sldMk cId="183439777" sldId="1822"/>
            <ac:cxnSpMk id="18" creationId="{1C684AFA-F5E4-46C3-99E9-7D1212EFC483}"/>
          </ac:cxnSpMkLst>
        </pc:cxnChg>
      </pc:sldChg>
      <pc:sldChg chg="addSp delSp modSp mod">
        <pc:chgData name="Yoel Kortick" userId="167978f5-7f40-4909-85d5-d4149554ad4e" providerId="ADAL" clId="{178E203D-F436-4EC6-B341-688274A1FBB1}" dt="2023-09-21T05:14:31.577" v="3580"/>
        <pc:sldMkLst>
          <pc:docMk/>
          <pc:sldMk cId="3609078475" sldId="1823"/>
        </pc:sldMkLst>
        <pc:spChg chg="mod">
          <ac:chgData name="Yoel Kortick" userId="167978f5-7f40-4909-85d5-d4149554ad4e" providerId="ADAL" clId="{178E203D-F436-4EC6-B341-688274A1FBB1}" dt="2023-09-21T05:14:31.577" v="3580"/>
          <ac:spMkLst>
            <pc:docMk/>
            <pc:sldMk cId="3609078475" sldId="1823"/>
            <ac:spMk id="3" creationId="{4FC18B40-6547-41EC-8A0E-1C8F40E0A42F}"/>
          </ac:spMkLst>
        </pc:spChg>
        <pc:spChg chg="mod">
          <ac:chgData name="Yoel Kortick" userId="167978f5-7f40-4909-85d5-d4149554ad4e" providerId="ADAL" clId="{178E203D-F436-4EC6-B341-688274A1FBB1}" dt="2023-09-20T07:54:59.219" v="1706" actId="1038"/>
          <ac:spMkLst>
            <pc:docMk/>
            <pc:sldMk cId="3609078475" sldId="1823"/>
            <ac:spMk id="8" creationId="{1E526910-B740-43BB-9934-776ECEBC2ABA}"/>
          </ac:spMkLst>
        </pc:spChg>
        <pc:spChg chg="mod">
          <ac:chgData name="Yoel Kortick" userId="167978f5-7f40-4909-85d5-d4149554ad4e" providerId="ADAL" clId="{178E203D-F436-4EC6-B341-688274A1FBB1}" dt="2023-09-20T07:55:08.244" v="1708" actId="14100"/>
          <ac:spMkLst>
            <pc:docMk/>
            <pc:sldMk cId="3609078475" sldId="1823"/>
            <ac:spMk id="9" creationId="{F393EE36-AA6E-4DC6-92C1-2A8879A01ECC}"/>
          </ac:spMkLst>
        </pc:spChg>
        <pc:picChg chg="add mod ord">
          <ac:chgData name="Yoel Kortick" userId="167978f5-7f40-4909-85d5-d4149554ad4e" providerId="ADAL" clId="{178E203D-F436-4EC6-B341-688274A1FBB1}" dt="2023-09-20T07:55:10.286" v="1709" actId="208"/>
          <ac:picMkLst>
            <pc:docMk/>
            <pc:sldMk cId="3609078475" sldId="1823"/>
            <ac:picMk id="4" creationId="{A8DE6F88-5605-D8C4-129F-208A53610163}"/>
          </ac:picMkLst>
        </pc:picChg>
        <pc:picChg chg="del">
          <ac:chgData name="Yoel Kortick" userId="167978f5-7f40-4909-85d5-d4149554ad4e" providerId="ADAL" clId="{178E203D-F436-4EC6-B341-688274A1FBB1}" dt="2023-09-20T07:54:40.196" v="1695" actId="478"/>
          <ac:picMkLst>
            <pc:docMk/>
            <pc:sldMk cId="3609078475" sldId="1823"/>
            <ac:picMk id="7" creationId="{9EEBA573-08D1-4659-AE6F-F876C30FF0F7}"/>
          </ac:picMkLst>
        </pc:picChg>
      </pc:sldChg>
      <pc:sldChg chg="addSp delSp modSp mod">
        <pc:chgData name="Yoel Kortick" userId="167978f5-7f40-4909-85d5-d4149554ad4e" providerId="ADAL" clId="{178E203D-F436-4EC6-B341-688274A1FBB1}" dt="2023-09-21T05:14:31.577" v="3580"/>
        <pc:sldMkLst>
          <pc:docMk/>
          <pc:sldMk cId="4080501231" sldId="1824"/>
        </pc:sldMkLst>
        <pc:spChg chg="mod">
          <ac:chgData name="Yoel Kortick" userId="167978f5-7f40-4909-85d5-d4149554ad4e" providerId="ADAL" clId="{178E203D-F436-4EC6-B341-688274A1FBB1}" dt="2023-09-21T05:14:31.577" v="3580"/>
          <ac:spMkLst>
            <pc:docMk/>
            <pc:sldMk cId="4080501231" sldId="1824"/>
            <ac:spMk id="3" creationId="{4FC18B40-6547-41EC-8A0E-1C8F40E0A42F}"/>
          </ac:spMkLst>
        </pc:spChg>
        <pc:spChg chg="mod">
          <ac:chgData name="Yoel Kortick" userId="167978f5-7f40-4909-85d5-d4149554ad4e" providerId="ADAL" clId="{178E203D-F436-4EC6-B341-688274A1FBB1}" dt="2023-09-20T08:31:40.569" v="2194" actId="14100"/>
          <ac:spMkLst>
            <pc:docMk/>
            <pc:sldMk cId="4080501231" sldId="1824"/>
            <ac:spMk id="6" creationId="{02254342-80BD-425E-8908-A39E74E1BA6A}"/>
          </ac:spMkLst>
        </pc:spChg>
        <pc:picChg chg="del">
          <ac:chgData name="Yoel Kortick" userId="167978f5-7f40-4909-85d5-d4149554ad4e" providerId="ADAL" clId="{178E203D-F436-4EC6-B341-688274A1FBB1}" dt="2023-09-20T08:31:28.650" v="2182" actId="478"/>
          <ac:picMkLst>
            <pc:docMk/>
            <pc:sldMk cId="4080501231" sldId="1824"/>
            <ac:picMk id="5" creationId="{0E4DAAC3-F40E-4C93-A800-E989D6756795}"/>
          </ac:picMkLst>
        </pc:picChg>
        <pc:picChg chg="add mod ord">
          <ac:chgData name="Yoel Kortick" userId="167978f5-7f40-4909-85d5-d4149554ad4e" providerId="ADAL" clId="{178E203D-F436-4EC6-B341-688274A1FBB1}" dt="2023-09-20T08:31:42.301" v="2195" actId="208"/>
          <ac:picMkLst>
            <pc:docMk/>
            <pc:sldMk cId="4080501231" sldId="1824"/>
            <ac:picMk id="7" creationId="{1DBC2352-ED51-3420-55E7-46CBC127CB28}"/>
          </ac:picMkLst>
        </pc:picChg>
      </pc:sldChg>
      <pc:sldChg chg="modSp">
        <pc:chgData name="Yoel Kortick" userId="167978f5-7f40-4909-85d5-d4149554ad4e" providerId="ADAL" clId="{178E203D-F436-4EC6-B341-688274A1FBB1}" dt="2023-09-21T05:14:31.577" v="3580"/>
        <pc:sldMkLst>
          <pc:docMk/>
          <pc:sldMk cId="3314777321" sldId="1825"/>
        </pc:sldMkLst>
        <pc:spChg chg="mod">
          <ac:chgData name="Yoel Kortick" userId="167978f5-7f40-4909-85d5-d4149554ad4e" providerId="ADAL" clId="{178E203D-F436-4EC6-B341-688274A1FBB1}" dt="2023-09-21T05:14:31.577" v="3580"/>
          <ac:spMkLst>
            <pc:docMk/>
            <pc:sldMk cId="3314777321" sldId="1825"/>
            <ac:spMk id="4" creationId="{A1FE6F9A-C018-4915-94D1-7B4CD1DF4BFF}"/>
          </ac:spMkLst>
        </pc:spChg>
      </pc:sldChg>
      <pc:sldChg chg="modSp">
        <pc:chgData name="Yoel Kortick" userId="167978f5-7f40-4909-85d5-d4149554ad4e" providerId="ADAL" clId="{178E203D-F436-4EC6-B341-688274A1FBB1}" dt="2023-09-21T05:14:31.577" v="3580"/>
        <pc:sldMkLst>
          <pc:docMk/>
          <pc:sldMk cId="1272440166" sldId="1826"/>
        </pc:sldMkLst>
        <pc:spChg chg="mod">
          <ac:chgData name="Yoel Kortick" userId="167978f5-7f40-4909-85d5-d4149554ad4e" providerId="ADAL" clId="{178E203D-F436-4EC6-B341-688274A1FBB1}" dt="2023-09-21T05:14:31.577" v="3580"/>
          <ac:spMkLst>
            <pc:docMk/>
            <pc:sldMk cId="1272440166" sldId="1826"/>
            <ac:spMk id="3" creationId="{4FC18B40-6547-41EC-8A0E-1C8F40E0A42F}"/>
          </ac:spMkLst>
        </pc:spChg>
        <pc:spChg chg="mod">
          <ac:chgData name="Yoel Kortick" userId="167978f5-7f40-4909-85d5-d4149554ad4e" providerId="ADAL" clId="{178E203D-F436-4EC6-B341-688274A1FBB1}" dt="2023-09-21T05:14:31.577" v="3580"/>
          <ac:spMkLst>
            <pc:docMk/>
            <pc:sldMk cId="1272440166" sldId="1826"/>
            <ac:spMk id="4" creationId="{2490F34D-A7E2-4EA9-8B1A-78371A1F1CD1}"/>
          </ac:spMkLst>
        </pc:spChg>
      </pc:sldChg>
      <pc:sldChg chg="modSp">
        <pc:chgData name="Yoel Kortick" userId="167978f5-7f40-4909-85d5-d4149554ad4e" providerId="ADAL" clId="{178E203D-F436-4EC6-B341-688274A1FBB1}" dt="2023-09-21T05:14:31.577" v="3580"/>
        <pc:sldMkLst>
          <pc:docMk/>
          <pc:sldMk cId="2435623931" sldId="1827"/>
        </pc:sldMkLst>
        <pc:spChg chg="mod">
          <ac:chgData name="Yoel Kortick" userId="167978f5-7f40-4909-85d5-d4149554ad4e" providerId="ADAL" clId="{178E203D-F436-4EC6-B341-688274A1FBB1}" dt="2023-09-21T05:14:31.577" v="3580"/>
          <ac:spMkLst>
            <pc:docMk/>
            <pc:sldMk cId="2435623931" sldId="1827"/>
            <ac:spMk id="3" creationId="{4FC18B40-6547-41EC-8A0E-1C8F40E0A42F}"/>
          </ac:spMkLst>
        </pc:spChg>
      </pc:sldChg>
      <pc:sldChg chg="modSp">
        <pc:chgData name="Yoel Kortick" userId="167978f5-7f40-4909-85d5-d4149554ad4e" providerId="ADAL" clId="{178E203D-F436-4EC6-B341-688274A1FBB1}" dt="2023-09-21T05:14:31.577" v="3580"/>
        <pc:sldMkLst>
          <pc:docMk/>
          <pc:sldMk cId="356012411" sldId="1828"/>
        </pc:sldMkLst>
        <pc:spChg chg="mod">
          <ac:chgData name="Yoel Kortick" userId="167978f5-7f40-4909-85d5-d4149554ad4e" providerId="ADAL" clId="{178E203D-F436-4EC6-B341-688274A1FBB1}" dt="2023-09-21T05:14:31.577" v="3580"/>
          <ac:spMkLst>
            <pc:docMk/>
            <pc:sldMk cId="356012411" sldId="1828"/>
            <ac:spMk id="3" creationId="{4FC18B40-6547-41EC-8A0E-1C8F40E0A42F}"/>
          </ac:spMkLst>
        </pc:spChg>
      </pc:sldChg>
      <pc:sldChg chg="modSp">
        <pc:chgData name="Yoel Kortick" userId="167978f5-7f40-4909-85d5-d4149554ad4e" providerId="ADAL" clId="{178E203D-F436-4EC6-B341-688274A1FBB1}" dt="2023-09-21T05:14:31.577" v="3580"/>
        <pc:sldMkLst>
          <pc:docMk/>
          <pc:sldMk cId="553306085" sldId="1829"/>
        </pc:sldMkLst>
        <pc:spChg chg="mod">
          <ac:chgData name="Yoel Kortick" userId="167978f5-7f40-4909-85d5-d4149554ad4e" providerId="ADAL" clId="{178E203D-F436-4EC6-B341-688274A1FBB1}" dt="2023-09-21T05:14:31.577" v="3580"/>
          <ac:spMkLst>
            <pc:docMk/>
            <pc:sldMk cId="553306085" sldId="1829"/>
            <ac:spMk id="3" creationId="{4FC18B40-6547-41EC-8A0E-1C8F40E0A42F}"/>
          </ac:spMkLst>
        </pc:spChg>
        <pc:spChg chg="mod">
          <ac:chgData name="Yoel Kortick" userId="167978f5-7f40-4909-85d5-d4149554ad4e" providerId="ADAL" clId="{178E203D-F436-4EC6-B341-688274A1FBB1}" dt="2023-09-21T05:14:31.577" v="3580"/>
          <ac:spMkLst>
            <pc:docMk/>
            <pc:sldMk cId="553306085" sldId="1829"/>
            <ac:spMk id="4" creationId="{2490F34D-A7E2-4EA9-8B1A-78371A1F1CD1}"/>
          </ac:spMkLst>
        </pc:spChg>
      </pc:sldChg>
      <pc:sldChg chg="modSp mod">
        <pc:chgData name="Yoel Kortick" userId="167978f5-7f40-4909-85d5-d4149554ad4e" providerId="ADAL" clId="{178E203D-F436-4EC6-B341-688274A1FBB1}" dt="2023-09-21T05:14:31.577" v="3580"/>
        <pc:sldMkLst>
          <pc:docMk/>
          <pc:sldMk cId="1982043245" sldId="1830"/>
        </pc:sldMkLst>
        <pc:spChg chg="mod">
          <ac:chgData name="Yoel Kortick" userId="167978f5-7f40-4909-85d5-d4149554ad4e" providerId="ADAL" clId="{178E203D-F436-4EC6-B341-688274A1FBB1}" dt="2023-09-21T05:14:31.577" v="3580"/>
          <ac:spMkLst>
            <pc:docMk/>
            <pc:sldMk cId="1982043245" sldId="1830"/>
            <ac:spMk id="3" creationId="{4FC18B40-6547-41EC-8A0E-1C8F40E0A42F}"/>
          </ac:spMkLst>
        </pc:spChg>
        <pc:spChg chg="mod">
          <ac:chgData name="Yoel Kortick" userId="167978f5-7f40-4909-85d5-d4149554ad4e" providerId="ADAL" clId="{178E203D-F436-4EC6-B341-688274A1FBB1}" dt="2023-09-20T10:37:40.779" v="2210" actId="14100"/>
          <ac:spMkLst>
            <pc:docMk/>
            <pc:sldMk cId="1982043245" sldId="1830"/>
            <ac:spMk id="8" creationId="{DECCBAAB-49D2-46E3-9805-12B22DD74A89}"/>
          </ac:spMkLst>
        </pc:spChg>
      </pc:sldChg>
      <pc:sldChg chg="addSp delSp modSp mod">
        <pc:chgData name="Yoel Kortick" userId="167978f5-7f40-4909-85d5-d4149554ad4e" providerId="ADAL" clId="{178E203D-F436-4EC6-B341-688274A1FBB1}" dt="2023-09-21T05:14:31.577" v="3580"/>
        <pc:sldMkLst>
          <pc:docMk/>
          <pc:sldMk cId="1731130571" sldId="1831"/>
        </pc:sldMkLst>
        <pc:spChg chg="mod">
          <ac:chgData name="Yoel Kortick" userId="167978f5-7f40-4909-85d5-d4149554ad4e" providerId="ADAL" clId="{178E203D-F436-4EC6-B341-688274A1FBB1}" dt="2023-09-21T05:14:31.577" v="3580"/>
          <ac:spMkLst>
            <pc:docMk/>
            <pc:sldMk cId="1731130571" sldId="1831"/>
            <ac:spMk id="3" creationId="{4FC18B40-6547-41EC-8A0E-1C8F40E0A42F}"/>
          </ac:spMkLst>
        </pc:spChg>
        <pc:spChg chg="mod">
          <ac:chgData name="Yoel Kortick" userId="167978f5-7f40-4909-85d5-d4149554ad4e" providerId="ADAL" clId="{178E203D-F436-4EC6-B341-688274A1FBB1}" dt="2023-09-20T10:39:01.606" v="2245" actId="33524"/>
          <ac:spMkLst>
            <pc:docMk/>
            <pc:sldMk cId="1731130571" sldId="1831"/>
            <ac:spMk id="4" creationId="{2490F34D-A7E2-4EA9-8B1A-78371A1F1CD1}"/>
          </ac:spMkLst>
        </pc:spChg>
        <pc:spChg chg="mod">
          <ac:chgData name="Yoel Kortick" userId="167978f5-7f40-4909-85d5-d4149554ad4e" providerId="ADAL" clId="{178E203D-F436-4EC6-B341-688274A1FBB1}" dt="2023-09-20T10:38:48.324" v="2226" actId="1037"/>
          <ac:spMkLst>
            <pc:docMk/>
            <pc:sldMk cId="1731130571" sldId="1831"/>
            <ac:spMk id="6" creationId="{C88D62FC-6660-4920-A35C-4FCC8E2A36FA}"/>
          </ac:spMkLst>
        </pc:spChg>
        <pc:spChg chg="mod">
          <ac:chgData name="Yoel Kortick" userId="167978f5-7f40-4909-85d5-d4149554ad4e" providerId="ADAL" clId="{178E203D-F436-4EC6-B341-688274A1FBB1}" dt="2023-09-20T10:38:53.894" v="2244" actId="1037"/>
          <ac:spMkLst>
            <pc:docMk/>
            <pc:sldMk cId="1731130571" sldId="1831"/>
            <ac:spMk id="8" creationId="{DECCBAAB-49D2-46E3-9805-12B22DD74A89}"/>
          </ac:spMkLst>
        </pc:spChg>
        <pc:spChg chg="mod">
          <ac:chgData name="Yoel Kortick" userId="167978f5-7f40-4909-85d5-d4149554ad4e" providerId="ADAL" clId="{178E203D-F436-4EC6-B341-688274A1FBB1}" dt="2023-09-21T05:14:31.577" v="3580"/>
          <ac:spMkLst>
            <pc:docMk/>
            <pc:sldMk cId="1731130571" sldId="1831"/>
            <ac:spMk id="9" creationId="{12F1EE84-12AE-4737-A648-4D0C5B38BAF8}"/>
          </ac:spMkLst>
        </pc:spChg>
        <pc:picChg chg="del">
          <ac:chgData name="Yoel Kortick" userId="167978f5-7f40-4909-85d5-d4149554ad4e" providerId="ADAL" clId="{178E203D-F436-4EC6-B341-688274A1FBB1}" dt="2023-09-20T10:38:35.455" v="2211" actId="478"/>
          <ac:picMkLst>
            <pc:docMk/>
            <pc:sldMk cId="1731130571" sldId="1831"/>
            <ac:picMk id="5" creationId="{F9695CCC-CAAE-4577-96B8-BC2198F4AE2E}"/>
          </ac:picMkLst>
        </pc:picChg>
        <pc:picChg chg="add mod ord">
          <ac:chgData name="Yoel Kortick" userId="167978f5-7f40-4909-85d5-d4149554ad4e" providerId="ADAL" clId="{178E203D-F436-4EC6-B341-688274A1FBB1}" dt="2023-09-20T10:38:41.988" v="2223" actId="167"/>
          <ac:picMkLst>
            <pc:docMk/>
            <pc:sldMk cId="1731130571" sldId="1831"/>
            <ac:picMk id="7" creationId="{31CE5DA1-DA34-F907-4A69-02A25507403B}"/>
          </ac:picMkLst>
        </pc:picChg>
        <pc:cxnChg chg="mod">
          <ac:chgData name="Yoel Kortick" userId="167978f5-7f40-4909-85d5-d4149554ad4e" providerId="ADAL" clId="{178E203D-F436-4EC6-B341-688274A1FBB1}" dt="2023-09-20T10:38:48.324" v="2226" actId="1037"/>
          <ac:cxnSpMkLst>
            <pc:docMk/>
            <pc:sldMk cId="1731130571" sldId="1831"/>
            <ac:cxnSpMk id="11" creationId="{1049B6D7-496D-49EF-AB3B-95C0EB29A437}"/>
          </ac:cxnSpMkLst>
        </pc:cxnChg>
      </pc:sldChg>
      <pc:sldChg chg="addSp delSp modSp mod">
        <pc:chgData name="Yoel Kortick" userId="167978f5-7f40-4909-85d5-d4149554ad4e" providerId="ADAL" clId="{178E203D-F436-4EC6-B341-688274A1FBB1}" dt="2023-09-21T05:14:31.577" v="3580"/>
        <pc:sldMkLst>
          <pc:docMk/>
          <pc:sldMk cId="997167565" sldId="1832"/>
        </pc:sldMkLst>
        <pc:spChg chg="mod">
          <ac:chgData name="Yoel Kortick" userId="167978f5-7f40-4909-85d5-d4149554ad4e" providerId="ADAL" clId="{178E203D-F436-4EC6-B341-688274A1FBB1}" dt="2023-09-21T05:14:31.577" v="3580"/>
          <ac:spMkLst>
            <pc:docMk/>
            <pc:sldMk cId="997167565" sldId="1832"/>
            <ac:spMk id="3" creationId="{4FC18B40-6547-41EC-8A0E-1C8F40E0A42F}"/>
          </ac:spMkLst>
        </pc:spChg>
        <pc:spChg chg="mod">
          <ac:chgData name="Yoel Kortick" userId="167978f5-7f40-4909-85d5-d4149554ad4e" providerId="ADAL" clId="{178E203D-F436-4EC6-B341-688274A1FBB1}" dt="2023-09-20T10:41:14.218" v="2252" actId="1076"/>
          <ac:spMkLst>
            <pc:docMk/>
            <pc:sldMk cId="997167565" sldId="1832"/>
            <ac:spMk id="8" creationId="{DECCBAAB-49D2-46E3-9805-12B22DD74A89}"/>
          </ac:spMkLst>
        </pc:spChg>
        <pc:picChg chg="add mod ord">
          <ac:chgData name="Yoel Kortick" userId="167978f5-7f40-4909-85d5-d4149554ad4e" providerId="ADAL" clId="{178E203D-F436-4EC6-B341-688274A1FBB1}" dt="2023-09-20T10:41:25.697" v="2253" actId="208"/>
          <ac:picMkLst>
            <pc:docMk/>
            <pc:sldMk cId="997167565" sldId="1832"/>
            <ac:picMk id="5" creationId="{CDD21414-2295-7597-F413-4106F9E13135}"/>
          </ac:picMkLst>
        </pc:picChg>
        <pc:picChg chg="del">
          <ac:chgData name="Yoel Kortick" userId="167978f5-7f40-4909-85d5-d4149554ad4e" providerId="ADAL" clId="{178E203D-F436-4EC6-B341-688274A1FBB1}" dt="2023-09-20T10:40:47.254" v="2246" actId="478"/>
          <ac:picMkLst>
            <pc:docMk/>
            <pc:sldMk cId="997167565" sldId="1832"/>
            <ac:picMk id="7" creationId="{5EA14CCE-4938-4F7A-8E8A-F6698BA30DF0}"/>
          </ac:picMkLst>
        </pc:picChg>
      </pc:sldChg>
      <pc:sldChg chg="addSp delSp modSp mod">
        <pc:chgData name="Yoel Kortick" userId="167978f5-7f40-4909-85d5-d4149554ad4e" providerId="ADAL" clId="{178E203D-F436-4EC6-B341-688274A1FBB1}" dt="2023-09-21T05:14:31.577" v="3580"/>
        <pc:sldMkLst>
          <pc:docMk/>
          <pc:sldMk cId="3331450986" sldId="1833"/>
        </pc:sldMkLst>
        <pc:spChg chg="mod">
          <ac:chgData name="Yoel Kortick" userId="167978f5-7f40-4909-85d5-d4149554ad4e" providerId="ADAL" clId="{178E203D-F436-4EC6-B341-688274A1FBB1}" dt="2023-09-21T05:14:31.577" v="3580"/>
          <ac:spMkLst>
            <pc:docMk/>
            <pc:sldMk cId="3331450986" sldId="1833"/>
            <ac:spMk id="3" creationId="{4FC18B40-6547-41EC-8A0E-1C8F40E0A42F}"/>
          </ac:spMkLst>
        </pc:spChg>
        <pc:picChg chg="add mod">
          <ac:chgData name="Yoel Kortick" userId="167978f5-7f40-4909-85d5-d4149554ad4e" providerId="ADAL" clId="{178E203D-F436-4EC6-B341-688274A1FBB1}" dt="2023-09-20T10:43:24.872" v="2259" actId="208"/>
          <ac:picMkLst>
            <pc:docMk/>
            <pc:sldMk cId="3331450986" sldId="1833"/>
            <ac:picMk id="4" creationId="{23DD32D5-6B47-3840-A1CF-1ADC70CF1147}"/>
          </ac:picMkLst>
        </pc:picChg>
        <pc:picChg chg="del">
          <ac:chgData name="Yoel Kortick" userId="167978f5-7f40-4909-85d5-d4149554ad4e" providerId="ADAL" clId="{178E203D-F436-4EC6-B341-688274A1FBB1}" dt="2023-09-20T10:43:17.320" v="2254" actId="478"/>
          <ac:picMkLst>
            <pc:docMk/>
            <pc:sldMk cId="3331450986" sldId="1833"/>
            <ac:picMk id="9" creationId="{CEC23CCE-C685-44E9-BFEF-7C50B6F9540F}"/>
          </ac:picMkLst>
        </pc:picChg>
      </pc:sldChg>
      <pc:sldChg chg="addSp delSp modSp add mod">
        <pc:chgData name="Yoel Kortick" userId="167978f5-7f40-4909-85d5-d4149554ad4e" providerId="ADAL" clId="{178E203D-F436-4EC6-B341-688274A1FBB1}" dt="2023-09-21T05:14:31.577" v="3580"/>
        <pc:sldMkLst>
          <pc:docMk/>
          <pc:sldMk cId="2821854884" sldId="1834"/>
        </pc:sldMkLst>
        <pc:spChg chg="del mod">
          <ac:chgData name="Yoel Kortick" userId="167978f5-7f40-4909-85d5-d4149554ad4e" providerId="ADAL" clId="{178E203D-F436-4EC6-B341-688274A1FBB1}" dt="2023-09-20T11:11:45.710" v="2881" actId="478"/>
          <ac:spMkLst>
            <pc:docMk/>
            <pc:sldMk cId="2821854884" sldId="1834"/>
            <ac:spMk id="2" creationId="{29E475A2-4A95-4303-9D93-540C7D188F43}"/>
          </ac:spMkLst>
        </pc:spChg>
        <pc:spChg chg="mod">
          <ac:chgData name="Yoel Kortick" userId="167978f5-7f40-4909-85d5-d4149554ad4e" providerId="ADAL" clId="{178E203D-F436-4EC6-B341-688274A1FBB1}" dt="2023-09-21T05:14:31.577" v="3580"/>
          <ac:spMkLst>
            <pc:docMk/>
            <pc:sldMk cId="2821854884" sldId="1834"/>
            <ac:spMk id="3" creationId="{4FC18B40-6547-41EC-8A0E-1C8F40E0A42F}"/>
          </ac:spMkLst>
        </pc:spChg>
        <pc:spChg chg="del mod">
          <ac:chgData name="Yoel Kortick" userId="167978f5-7f40-4909-85d5-d4149554ad4e" providerId="ADAL" clId="{178E203D-F436-4EC6-B341-688274A1FBB1}" dt="2023-09-20T11:11:45.710" v="2881" actId="478"/>
          <ac:spMkLst>
            <pc:docMk/>
            <pc:sldMk cId="2821854884" sldId="1834"/>
            <ac:spMk id="4" creationId="{2490F34D-A7E2-4EA9-8B1A-78371A1F1CD1}"/>
          </ac:spMkLst>
        </pc:spChg>
        <pc:spChg chg="add del mod">
          <ac:chgData name="Yoel Kortick" userId="167978f5-7f40-4909-85d5-d4149554ad4e" providerId="ADAL" clId="{178E203D-F436-4EC6-B341-688274A1FBB1}" dt="2023-09-20T11:11:48.730" v="2882" actId="478"/>
          <ac:spMkLst>
            <pc:docMk/>
            <pc:sldMk cId="2821854884" sldId="1834"/>
            <ac:spMk id="6" creationId="{61FC2A92-8F9A-93FB-1F16-CE5206816BEA}"/>
          </ac:spMkLst>
        </pc:spChg>
        <pc:spChg chg="add mod">
          <ac:chgData name="Yoel Kortick" userId="167978f5-7f40-4909-85d5-d4149554ad4e" providerId="ADAL" clId="{178E203D-F436-4EC6-B341-688274A1FBB1}" dt="2023-09-21T05:14:31.577" v="3580"/>
          <ac:spMkLst>
            <pc:docMk/>
            <pc:sldMk cId="2821854884" sldId="1834"/>
            <ac:spMk id="8" creationId="{3FA0E8A8-E799-2815-0161-047C94CBCAE0}"/>
          </ac:spMkLst>
        </pc:spChg>
        <pc:picChg chg="del">
          <ac:chgData name="Yoel Kortick" userId="167978f5-7f40-4909-85d5-d4149554ad4e" providerId="ADAL" clId="{178E203D-F436-4EC6-B341-688274A1FBB1}" dt="2023-09-20T07:24:05.086" v="1185" actId="478"/>
          <ac:picMkLst>
            <pc:docMk/>
            <pc:sldMk cId="2821854884" sldId="1834"/>
            <ac:picMk id="6" creationId="{2B84228A-DD30-468A-8435-63152E221B13}"/>
          </ac:picMkLst>
        </pc:picChg>
        <pc:picChg chg="add del mod ord">
          <ac:chgData name="Yoel Kortick" userId="167978f5-7f40-4909-85d5-d4149554ad4e" providerId="ADAL" clId="{178E203D-F436-4EC6-B341-688274A1FBB1}" dt="2023-09-20T11:11:45.710" v="2881" actId="478"/>
          <ac:picMkLst>
            <pc:docMk/>
            <pc:sldMk cId="2821854884" sldId="1834"/>
            <ac:picMk id="7" creationId="{9DF81141-05EF-4E2A-105C-E31BB04BFA90}"/>
          </ac:picMkLst>
        </pc:picChg>
      </pc:sldChg>
      <pc:sldChg chg="addSp delSp modSp add mod">
        <pc:chgData name="Yoel Kortick" userId="167978f5-7f40-4909-85d5-d4149554ad4e" providerId="ADAL" clId="{178E203D-F436-4EC6-B341-688274A1FBB1}" dt="2023-09-21T05:14:31.577" v="3580"/>
        <pc:sldMkLst>
          <pc:docMk/>
          <pc:sldMk cId="179438656" sldId="1835"/>
        </pc:sldMkLst>
        <pc:spChg chg="del">
          <ac:chgData name="Yoel Kortick" userId="167978f5-7f40-4909-85d5-d4149554ad4e" providerId="ADAL" clId="{178E203D-F436-4EC6-B341-688274A1FBB1}" dt="2023-09-20T06:56:33.343" v="460" actId="478"/>
          <ac:spMkLst>
            <pc:docMk/>
            <pc:sldMk cId="179438656" sldId="1835"/>
            <ac:spMk id="2" creationId="{29E475A2-4A95-4303-9D93-540C7D188F43}"/>
          </ac:spMkLst>
        </pc:spChg>
        <pc:spChg chg="mod">
          <ac:chgData name="Yoel Kortick" userId="167978f5-7f40-4909-85d5-d4149554ad4e" providerId="ADAL" clId="{178E203D-F436-4EC6-B341-688274A1FBB1}" dt="2023-09-21T05:14:31.577" v="3580"/>
          <ac:spMkLst>
            <pc:docMk/>
            <pc:sldMk cId="179438656" sldId="1835"/>
            <ac:spMk id="3" creationId="{4FC18B40-6547-41EC-8A0E-1C8F40E0A42F}"/>
          </ac:spMkLst>
        </pc:spChg>
        <pc:spChg chg="mod">
          <ac:chgData name="Yoel Kortick" userId="167978f5-7f40-4909-85d5-d4149554ad4e" providerId="ADAL" clId="{178E203D-F436-4EC6-B341-688274A1FBB1}" dt="2023-09-21T05:14:31.577" v="3580"/>
          <ac:spMkLst>
            <pc:docMk/>
            <pc:sldMk cId="179438656" sldId="1835"/>
            <ac:spMk id="4" creationId="{2490F34D-A7E2-4EA9-8B1A-78371A1F1CD1}"/>
          </ac:spMkLst>
        </pc:spChg>
        <pc:spChg chg="mod">
          <ac:chgData name="Yoel Kortick" userId="167978f5-7f40-4909-85d5-d4149554ad4e" providerId="ADAL" clId="{178E203D-F436-4EC6-B341-688274A1FBB1}" dt="2023-09-21T05:14:31.577" v="3580"/>
          <ac:spMkLst>
            <pc:docMk/>
            <pc:sldMk cId="179438656" sldId="1835"/>
            <ac:spMk id="8" creationId="{6A12B8FB-284D-AD09-2394-DAECAF7F12D1}"/>
          </ac:spMkLst>
        </pc:spChg>
        <pc:picChg chg="add mod ord">
          <ac:chgData name="Yoel Kortick" userId="167978f5-7f40-4909-85d5-d4149554ad4e" providerId="ADAL" clId="{178E203D-F436-4EC6-B341-688274A1FBB1}" dt="2023-09-20T06:56:36.073" v="461" actId="208"/>
          <ac:picMkLst>
            <pc:docMk/>
            <pc:sldMk cId="179438656" sldId="1835"/>
            <ac:picMk id="6" creationId="{2668047B-EBDD-73DD-2658-CA5AE56F57EE}"/>
          </ac:picMkLst>
        </pc:picChg>
        <pc:picChg chg="del">
          <ac:chgData name="Yoel Kortick" userId="167978f5-7f40-4909-85d5-d4149554ad4e" providerId="ADAL" clId="{178E203D-F436-4EC6-B341-688274A1FBB1}" dt="2023-09-20T06:55:57.495" v="435" actId="478"/>
          <ac:picMkLst>
            <pc:docMk/>
            <pc:sldMk cId="179438656" sldId="1835"/>
            <ac:picMk id="7" creationId="{211792D8-B9C1-7BCE-6068-B351B83D6767}"/>
          </ac:picMkLst>
        </pc:picChg>
        <pc:cxnChg chg="mod">
          <ac:chgData name="Yoel Kortick" userId="167978f5-7f40-4909-85d5-d4149554ad4e" providerId="ADAL" clId="{178E203D-F436-4EC6-B341-688274A1FBB1}" dt="2023-09-20T06:56:24.920" v="457" actId="1036"/>
          <ac:cxnSpMkLst>
            <pc:docMk/>
            <pc:sldMk cId="179438656" sldId="1835"/>
            <ac:cxnSpMk id="10" creationId="{6422D452-ABE8-991F-6C43-A890858A2192}"/>
          </ac:cxnSpMkLst>
        </pc:cxnChg>
        <pc:cxnChg chg="mod">
          <ac:chgData name="Yoel Kortick" userId="167978f5-7f40-4909-85d5-d4149554ad4e" providerId="ADAL" clId="{178E203D-F436-4EC6-B341-688274A1FBB1}" dt="2023-09-20T06:56:59.199" v="500" actId="20577"/>
          <ac:cxnSpMkLst>
            <pc:docMk/>
            <pc:sldMk cId="179438656" sldId="1835"/>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262555727" sldId="1836"/>
        </pc:sldMkLst>
        <pc:spChg chg="mod">
          <ac:chgData name="Yoel Kortick" userId="167978f5-7f40-4909-85d5-d4149554ad4e" providerId="ADAL" clId="{178E203D-F436-4EC6-B341-688274A1FBB1}" dt="2023-09-21T05:14:31.577" v="3580"/>
          <ac:spMkLst>
            <pc:docMk/>
            <pc:sldMk cId="2262555727" sldId="1836"/>
            <ac:spMk id="3" creationId="{4FC18B40-6547-41EC-8A0E-1C8F40E0A42F}"/>
          </ac:spMkLst>
        </pc:spChg>
        <pc:spChg chg="mod">
          <ac:chgData name="Yoel Kortick" userId="167978f5-7f40-4909-85d5-d4149554ad4e" providerId="ADAL" clId="{178E203D-F436-4EC6-B341-688274A1FBB1}" dt="2023-09-21T05:14:31.577" v="3580"/>
          <ac:spMkLst>
            <pc:docMk/>
            <pc:sldMk cId="2262555727" sldId="1836"/>
            <ac:spMk id="4" creationId="{2490F34D-A7E2-4EA9-8B1A-78371A1F1CD1}"/>
          </ac:spMkLst>
        </pc:spChg>
        <pc:spChg chg="mod">
          <ac:chgData name="Yoel Kortick" userId="167978f5-7f40-4909-85d5-d4149554ad4e" providerId="ADAL" clId="{178E203D-F436-4EC6-B341-688274A1FBB1}" dt="2023-09-21T05:14:31.577" v="3580"/>
          <ac:spMkLst>
            <pc:docMk/>
            <pc:sldMk cId="2262555727" sldId="1836"/>
            <ac:spMk id="8" creationId="{6A12B8FB-284D-AD09-2394-DAECAF7F12D1}"/>
          </ac:spMkLst>
        </pc:spChg>
        <pc:picChg chg="add mod ord">
          <ac:chgData name="Yoel Kortick" userId="167978f5-7f40-4909-85d5-d4149554ad4e" providerId="ADAL" clId="{178E203D-F436-4EC6-B341-688274A1FBB1}" dt="2023-09-20T07:07:25.497" v="827" actId="208"/>
          <ac:picMkLst>
            <pc:docMk/>
            <pc:sldMk cId="2262555727" sldId="1836"/>
            <ac:picMk id="5" creationId="{63A325F4-B201-8443-FC07-7374151E1FCC}"/>
          </ac:picMkLst>
        </pc:picChg>
        <pc:picChg chg="del">
          <ac:chgData name="Yoel Kortick" userId="167978f5-7f40-4909-85d5-d4149554ad4e" providerId="ADAL" clId="{178E203D-F436-4EC6-B341-688274A1FBB1}" dt="2023-09-20T07:04:29.478" v="653" actId="478"/>
          <ac:picMkLst>
            <pc:docMk/>
            <pc:sldMk cId="2262555727" sldId="1836"/>
            <ac:picMk id="6" creationId="{2668047B-EBDD-73DD-2658-CA5AE56F57EE}"/>
          </ac:picMkLst>
        </pc:picChg>
        <pc:cxnChg chg="mod">
          <ac:chgData name="Yoel Kortick" userId="167978f5-7f40-4909-85d5-d4149554ad4e" providerId="ADAL" clId="{178E203D-F436-4EC6-B341-688274A1FBB1}" dt="2023-09-20T07:07:31.624" v="829" actId="1037"/>
          <ac:cxnSpMkLst>
            <pc:docMk/>
            <pc:sldMk cId="2262555727" sldId="1836"/>
            <ac:cxnSpMk id="10" creationId="{6422D452-ABE8-991F-6C43-A890858A2192}"/>
          </ac:cxnSpMkLst>
        </pc:cxnChg>
        <pc:cxnChg chg="mod">
          <ac:chgData name="Yoel Kortick" userId="167978f5-7f40-4909-85d5-d4149554ad4e" providerId="ADAL" clId="{178E203D-F436-4EC6-B341-688274A1FBB1}" dt="2023-09-20T07:07:14.842" v="824" actId="14100"/>
          <ac:cxnSpMkLst>
            <pc:docMk/>
            <pc:sldMk cId="2262555727" sldId="1836"/>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1282390259" sldId="1837"/>
        </pc:sldMkLst>
        <pc:spChg chg="mod">
          <ac:chgData name="Yoel Kortick" userId="167978f5-7f40-4909-85d5-d4149554ad4e" providerId="ADAL" clId="{178E203D-F436-4EC6-B341-688274A1FBB1}" dt="2023-09-21T05:14:31.577" v="3580"/>
          <ac:spMkLst>
            <pc:docMk/>
            <pc:sldMk cId="1282390259" sldId="1837"/>
            <ac:spMk id="3" creationId="{4FC18B40-6547-41EC-8A0E-1C8F40E0A42F}"/>
          </ac:spMkLst>
        </pc:spChg>
        <pc:spChg chg="mod">
          <ac:chgData name="Yoel Kortick" userId="167978f5-7f40-4909-85d5-d4149554ad4e" providerId="ADAL" clId="{178E203D-F436-4EC6-B341-688274A1FBB1}" dt="2023-09-21T05:14:31.577" v="3580"/>
          <ac:spMkLst>
            <pc:docMk/>
            <pc:sldMk cId="1282390259" sldId="1837"/>
            <ac:spMk id="4" creationId="{2490F34D-A7E2-4EA9-8B1A-78371A1F1CD1}"/>
          </ac:spMkLst>
        </pc:spChg>
        <pc:spChg chg="add">
          <ac:chgData name="Yoel Kortick" userId="167978f5-7f40-4909-85d5-d4149554ad4e" providerId="ADAL" clId="{178E203D-F436-4EC6-B341-688274A1FBB1}" dt="2023-09-20T07:12:30.068" v="929" actId="11529"/>
          <ac:spMkLst>
            <pc:docMk/>
            <pc:sldMk cId="1282390259" sldId="1837"/>
            <ac:spMk id="7" creationId="{8CFD519F-B2CF-743E-199C-EEBFE79BF737}"/>
          </ac:spMkLst>
        </pc:spChg>
        <pc:spChg chg="del">
          <ac:chgData name="Yoel Kortick" userId="167978f5-7f40-4909-85d5-d4149554ad4e" providerId="ADAL" clId="{178E203D-F436-4EC6-B341-688274A1FBB1}" dt="2023-09-20T07:12:24.447" v="928" actId="478"/>
          <ac:spMkLst>
            <pc:docMk/>
            <pc:sldMk cId="1282390259" sldId="1837"/>
            <ac:spMk id="8" creationId="{6A12B8FB-284D-AD09-2394-DAECAF7F12D1}"/>
          </ac:spMkLst>
        </pc:spChg>
        <pc:spChg chg="add">
          <ac:chgData name="Yoel Kortick" userId="167978f5-7f40-4909-85d5-d4149554ad4e" providerId="ADAL" clId="{178E203D-F436-4EC6-B341-688274A1FBB1}" dt="2023-09-20T07:12:39.194" v="930" actId="11529"/>
          <ac:spMkLst>
            <pc:docMk/>
            <pc:sldMk cId="1282390259" sldId="1837"/>
            <ac:spMk id="9" creationId="{F9D9A5AF-8D0C-050E-F866-D634A066EC0E}"/>
          </ac:spMkLst>
        </pc:spChg>
        <pc:picChg chg="del">
          <ac:chgData name="Yoel Kortick" userId="167978f5-7f40-4909-85d5-d4149554ad4e" providerId="ADAL" clId="{178E203D-F436-4EC6-B341-688274A1FBB1}" dt="2023-09-20T07:12:00.382" v="913" actId="478"/>
          <ac:picMkLst>
            <pc:docMk/>
            <pc:sldMk cId="1282390259" sldId="1837"/>
            <ac:picMk id="5" creationId="{63A325F4-B201-8443-FC07-7374151E1FCC}"/>
          </ac:picMkLst>
        </pc:picChg>
        <pc:picChg chg="add mod ord">
          <ac:chgData name="Yoel Kortick" userId="167978f5-7f40-4909-85d5-d4149554ad4e" providerId="ADAL" clId="{178E203D-F436-4EC6-B341-688274A1FBB1}" dt="2023-09-20T07:12:41.984" v="931" actId="208"/>
          <ac:picMkLst>
            <pc:docMk/>
            <pc:sldMk cId="1282390259" sldId="1837"/>
            <ac:picMk id="6" creationId="{BD48C428-FE80-667F-5211-39844B58704A}"/>
          </ac:picMkLst>
        </pc:picChg>
        <pc:cxnChg chg="del">
          <ac:chgData name="Yoel Kortick" userId="167978f5-7f40-4909-85d5-d4149554ad4e" providerId="ADAL" clId="{178E203D-F436-4EC6-B341-688274A1FBB1}" dt="2023-09-20T07:12:21.518" v="926" actId="478"/>
          <ac:cxnSpMkLst>
            <pc:docMk/>
            <pc:sldMk cId="1282390259" sldId="1837"/>
            <ac:cxnSpMk id="10" creationId="{6422D452-ABE8-991F-6C43-A890858A2192}"/>
          </ac:cxnSpMkLst>
        </pc:cxnChg>
        <pc:cxnChg chg="del">
          <ac:chgData name="Yoel Kortick" userId="167978f5-7f40-4909-85d5-d4149554ad4e" providerId="ADAL" clId="{178E203D-F436-4EC6-B341-688274A1FBB1}" dt="2023-09-20T07:12:22.454" v="927" actId="478"/>
          <ac:cxnSpMkLst>
            <pc:docMk/>
            <pc:sldMk cId="1282390259" sldId="1837"/>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821230387" sldId="1838"/>
        </pc:sldMkLst>
        <pc:spChg chg="mod">
          <ac:chgData name="Yoel Kortick" userId="167978f5-7f40-4909-85d5-d4149554ad4e" providerId="ADAL" clId="{178E203D-F436-4EC6-B341-688274A1FBB1}" dt="2023-09-21T05:14:31.577" v="3580"/>
          <ac:spMkLst>
            <pc:docMk/>
            <pc:sldMk cId="821230387" sldId="1838"/>
            <ac:spMk id="3" creationId="{4FC18B40-6547-41EC-8A0E-1C8F40E0A42F}"/>
          </ac:spMkLst>
        </pc:spChg>
        <pc:spChg chg="mod">
          <ac:chgData name="Yoel Kortick" userId="167978f5-7f40-4909-85d5-d4149554ad4e" providerId="ADAL" clId="{178E203D-F436-4EC6-B341-688274A1FBB1}" dt="2023-09-21T05:14:31.577" v="3580"/>
          <ac:spMkLst>
            <pc:docMk/>
            <pc:sldMk cId="821230387" sldId="1838"/>
            <ac:spMk id="4" creationId="{2490F34D-A7E2-4EA9-8B1A-78371A1F1CD1}"/>
          </ac:spMkLst>
        </pc:spChg>
        <pc:spChg chg="del mod">
          <ac:chgData name="Yoel Kortick" userId="167978f5-7f40-4909-85d5-d4149554ad4e" providerId="ADAL" clId="{178E203D-F436-4EC6-B341-688274A1FBB1}" dt="2023-09-20T07:20:34.887" v="1067" actId="478"/>
          <ac:spMkLst>
            <pc:docMk/>
            <pc:sldMk cId="821230387" sldId="1838"/>
            <ac:spMk id="7" creationId="{8CFD519F-B2CF-743E-199C-EEBFE79BF737}"/>
          </ac:spMkLst>
        </pc:spChg>
        <pc:spChg chg="del">
          <ac:chgData name="Yoel Kortick" userId="167978f5-7f40-4909-85d5-d4149554ad4e" providerId="ADAL" clId="{178E203D-F436-4EC6-B341-688274A1FBB1}" dt="2023-09-20T07:20:36.730" v="1068" actId="478"/>
          <ac:spMkLst>
            <pc:docMk/>
            <pc:sldMk cId="821230387" sldId="1838"/>
            <ac:spMk id="9" creationId="{F9D9A5AF-8D0C-050E-F866-D634A066EC0E}"/>
          </ac:spMkLst>
        </pc:spChg>
        <pc:spChg chg="add mod">
          <ac:chgData name="Yoel Kortick" userId="167978f5-7f40-4909-85d5-d4149554ad4e" providerId="ADAL" clId="{178E203D-F436-4EC6-B341-688274A1FBB1}" dt="2023-09-21T05:14:31.577" v="3580"/>
          <ac:spMkLst>
            <pc:docMk/>
            <pc:sldMk cId="821230387" sldId="1838"/>
            <ac:spMk id="11" creationId="{750AAA4A-274C-A94C-AE75-70988A5E545B}"/>
          </ac:spMkLst>
        </pc:spChg>
        <pc:picChg chg="add del">
          <ac:chgData name="Yoel Kortick" userId="167978f5-7f40-4909-85d5-d4149554ad4e" providerId="ADAL" clId="{178E203D-F436-4EC6-B341-688274A1FBB1}" dt="2023-09-20T07:18:58.669" v="957" actId="478"/>
          <ac:picMkLst>
            <pc:docMk/>
            <pc:sldMk cId="821230387" sldId="1838"/>
            <ac:picMk id="5" creationId="{5ED6E142-9692-0FC2-DD9E-762E86912522}"/>
          </ac:picMkLst>
        </pc:picChg>
        <pc:picChg chg="del">
          <ac:chgData name="Yoel Kortick" userId="167978f5-7f40-4909-85d5-d4149554ad4e" providerId="ADAL" clId="{178E203D-F436-4EC6-B341-688274A1FBB1}" dt="2023-09-20T07:14:54.462" v="933" actId="478"/>
          <ac:picMkLst>
            <pc:docMk/>
            <pc:sldMk cId="821230387" sldId="1838"/>
            <ac:picMk id="6" creationId="{BD48C428-FE80-667F-5211-39844B58704A}"/>
          </ac:picMkLst>
        </pc:picChg>
        <pc:picChg chg="add del mod ord">
          <ac:chgData name="Yoel Kortick" userId="167978f5-7f40-4909-85d5-d4149554ad4e" providerId="ADAL" clId="{178E203D-F436-4EC6-B341-688274A1FBB1}" dt="2023-09-20T07:21:27.575" v="1140" actId="478"/>
          <ac:picMkLst>
            <pc:docMk/>
            <pc:sldMk cId="821230387" sldId="1838"/>
            <ac:picMk id="10" creationId="{276D1235-D3E8-7AB0-AA0C-F4148302AAA3}"/>
          </ac:picMkLst>
        </pc:picChg>
        <pc:picChg chg="add mod">
          <ac:chgData name="Yoel Kortick" userId="167978f5-7f40-4909-85d5-d4149554ad4e" providerId="ADAL" clId="{178E203D-F436-4EC6-B341-688274A1FBB1}" dt="2023-09-20T07:21:30.061" v="1142" actId="208"/>
          <ac:picMkLst>
            <pc:docMk/>
            <pc:sldMk cId="821230387" sldId="1838"/>
            <ac:picMk id="13" creationId="{B1843163-C9BC-B9BE-0D96-BA6D7EDC5A9C}"/>
          </ac:picMkLst>
        </pc:picChg>
        <pc:cxnChg chg="add">
          <ac:chgData name="Yoel Kortick" userId="167978f5-7f40-4909-85d5-d4149554ad4e" providerId="ADAL" clId="{178E203D-F436-4EC6-B341-688274A1FBB1}" dt="2023-09-20T07:23:10.063" v="1181" actId="11529"/>
          <ac:cxnSpMkLst>
            <pc:docMk/>
            <pc:sldMk cId="821230387" sldId="1838"/>
            <ac:cxnSpMk id="15" creationId="{2C513B3E-0B97-FC0B-5505-C5F2E99715B6}"/>
          </ac:cxnSpMkLst>
        </pc:cxnChg>
        <pc:cxnChg chg="add mod">
          <ac:chgData name="Yoel Kortick" userId="167978f5-7f40-4909-85d5-d4149554ad4e" providerId="ADAL" clId="{178E203D-F436-4EC6-B341-688274A1FBB1}" dt="2023-09-20T07:23:24.685" v="1184" actId="14100"/>
          <ac:cxnSpMkLst>
            <pc:docMk/>
            <pc:sldMk cId="821230387" sldId="1838"/>
            <ac:cxnSpMk id="16" creationId="{A96DE0E0-3E45-FFD2-1D4D-D9C03186C2A6}"/>
          </ac:cxnSpMkLst>
        </pc:cxnChg>
      </pc:sldChg>
      <pc:sldChg chg="addSp delSp modSp add mod">
        <pc:chgData name="Yoel Kortick" userId="167978f5-7f40-4909-85d5-d4149554ad4e" providerId="ADAL" clId="{178E203D-F436-4EC6-B341-688274A1FBB1}" dt="2023-09-21T05:14:31.577" v="3580"/>
        <pc:sldMkLst>
          <pc:docMk/>
          <pc:sldMk cId="3172996001" sldId="1839"/>
        </pc:sldMkLst>
        <pc:spChg chg="mod">
          <ac:chgData name="Yoel Kortick" userId="167978f5-7f40-4909-85d5-d4149554ad4e" providerId="ADAL" clId="{178E203D-F436-4EC6-B341-688274A1FBB1}" dt="2023-09-21T05:14:31.577" v="3580"/>
          <ac:spMkLst>
            <pc:docMk/>
            <pc:sldMk cId="3172996001" sldId="1839"/>
            <ac:spMk id="3" creationId="{4FC18B40-6547-41EC-8A0E-1C8F40E0A42F}"/>
          </ac:spMkLst>
        </pc:spChg>
        <pc:spChg chg="mod">
          <ac:chgData name="Yoel Kortick" userId="167978f5-7f40-4909-85d5-d4149554ad4e" providerId="ADAL" clId="{178E203D-F436-4EC6-B341-688274A1FBB1}" dt="2023-09-21T05:14:31.577" v="3580"/>
          <ac:spMkLst>
            <pc:docMk/>
            <pc:sldMk cId="3172996001" sldId="1839"/>
            <ac:spMk id="4" creationId="{2490F34D-A7E2-4EA9-8B1A-78371A1F1CD1}"/>
          </ac:spMkLst>
        </pc:spChg>
        <pc:spChg chg="add">
          <ac:chgData name="Yoel Kortick" userId="167978f5-7f40-4909-85d5-d4149554ad4e" providerId="ADAL" clId="{178E203D-F436-4EC6-B341-688274A1FBB1}" dt="2023-09-20T07:43:29.645" v="1616" actId="11529"/>
          <ac:spMkLst>
            <pc:docMk/>
            <pc:sldMk cId="3172996001" sldId="1839"/>
            <ac:spMk id="6" creationId="{75450F1C-11E3-E84E-2E86-E871DF93279B}"/>
          </ac:spMkLst>
        </pc:spChg>
        <pc:picChg chg="add mod ord">
          <ac:chgData name="Yoel Kortick" userId="167978f5-7f40-4909-85d5-d4149554ad4e" providerId="ADAL" clId="{178E203D-F436-4EC6-B341-688274A1FBB1}" dt="2023-09-20T07:43:22.650" v="1615" actId="167"/>
          <ac:picMkLst>
            <pc:docMk/>
            <pc:sldMk cId="3172996001" sldId="1839"/>
            <ac:picMk id="5" creationId="{2125BA76-6AB3-2AEA-455F-6030A32C89F2}"/>
          </ac:picMkLst>
        </pc:picChg>
        <pc:picChg chg="del">
          <ac:chgData name="Yoel Kortick" userId="167978f5-7f40-4909-85d5-d4149554ad4e" providerId="ADAL" clId="{178E203D-F436-4EC6-B341-688274A1FBB1}" dt="2023-09-20T07:42:36.213" v="1580" actId="478"/>
          <ac:picMkLst>
            <pc:docMk/>
            <pc:sldMk cId="3172996001" sldId="1839"/>
            <ac:picMk id="10" creationId="{FB827A39-4F0D-DC27-62A4-4EB4D9ED8C5C}"/>
          </ac:picMkLst>
        </pc:picChg>
        <pc:picChg chg="del">
          <ac:chgData name="Yoel Kortick" userId="167978f5-7f40-4909-85d5-d4149554ad4e" providerId="ADAL" clId="{178E203D-F436-4EC6-B341-688274A1FBB1}" dt="2023-09-20T07:42:36.213" v="1580" actId="478"/>
          <ac:picMkLst>
            <pc:docMk/>
            <pc:sldMk cId="3172996001" sldId="1839"/>
            <ac:picMk id="13" creationId="{9941571B-FC79-8488-3A76-38F6EA02C796}"/>
          </ac:picMkLst>
        </pc:picChg>
      </pc:sldChg>
      <pc:sldChg chg="add del">
        <pc:chgData name="Yoel Kortick" userId="167978f5-7f40-4909-85d5-d4149554ad4e" providerId="ADAL" clId="{178E203D-F436-4EC6-B341-688274A1FBB1}" dt="2023-09-20T08:30:43.256" v="2181" actId="47"/>
        <pc:sldMkLst>
          <pc:docMk/>
          <pc:sldMk cId="2718635781" sldId="1840"/>
        </pc:sldMkLst>
      </pc:sldChg>
      <pc:sldChg chg="addSp delSp modSp add mod ord">
        <pc:chgData name="Yoel Kortick" userId="167978f5-7f40-4909-85d5-d4149554ad4e" providerId="ADAL" clId="{178E203D-F436-4EC6-B341-688274A1FBB1}" dt="2023-09-21T05:14:31.577" v="3580"/>
        <pc:sldMkLst>
          <pc:docMk/>
          <pc:sldMk cId="4009811497" sldId="1841"/>
        </pc:sldMkLst>
        <pc:spChg chg="mod">
          <ac:chgData name="Yoel Kortick" userId="167978f5-7f40-4909-85d5-d4149554ad4e" providerId="ADAL" clId="{178E203D-F436-4EC6-B341-688274A1FBB1}" dt="2023-09-21T05:14:31.577" v="3580"/>
          <ac:spMkLst>
            <pc:docMk/>
            <pc:sldMk cId="4009811497" sldId="1841"/>
            <ac:spMk id="3" creationId="{4FC18B40-6547-41EC-8A0E-1C8F40E0A42F}"/>
          </ac:spMkLst>
        </pc:spChg>
        <pc:spChg chg="del">
          <ac:chgData name="Yoel Kortick" userId="167978f5-7f40-4909-85d5-d4149554ad4e" providerId="ADAL" clId="{178E203D-F436-4EC6-B341-688274A1FBB1}" dt="2023-09-20T08:18:48.440" v="1905" actId="478"/>
          <ac:spMkLst>
            <pc:docMk/>
            <pc:sldMk cId="4009811497" sldId="1841"/>
            <ac:spMk id="4" creationId="{2490F34D-A7E2-4EA9-8B1A-78371A1F1CD1}"/>
          </ac:spMkLst>
        </pc:spChg>
        <pc:spChg chg="add del mod">
          <ac:chgData name="Yoel Kortick" userId="167978f5-7f40-4909-85d5-d4149554ad4e" providerId="ADAL" clId="{178E203D-F436-4EC6-B341-688274A1FBB1}" dt="2023-09-20T08:18:49.993" v="1906" actId="478"/>
          <ac:spMkLst>
            <pc:docMk/>
            <pc:sldMk cId="4009811497" sldId="1841"/>
            <ac:spMk id="5" creationId="{2903190D-A7D9-B8F1-990E-D82CB7B3E1AB}"/>
          </ac:spMkLst>
        </pc:spChg>
        <pc:spChg chg="del">
          <ac:chgData name="Yoel Kortick" userId="167978f5-7f40-4909-85d5-d4149554ad4e" providerId="ADAL" clId="{178E203D-F436-4EC6-B341-688274A1FBB1}" dt="2023-09-20T08:19:01.345" v="1911" actId="478"/>
          <ac:spMkLst>
            <pc:docMk/>
            <pc:sldMk cId="4009811497" sldId="1841"/>
            <ac:spMk id="6" creationId="{02254342-80BD-425E-8908-A39E74E1BA6A}"/>
          </ac:spMkLst>
        </pc:spChg>
        <pc:spChg chg="add mod">
          <ac:chgData name="Yoel Kortick" userId="167978f5-7f40-4909-85d5-d4149554ad4e" providerId="ADAL" clId="{178E203D-F436-4EC6-B341-688274A1FBB1}" dt="2023-09-20T11:50:48.308" v="3388"/>
          <ac:spMkLst>
            <pc:docMk/>
            <pc:sldMk cId="4009811497" sldId="1841"/>
            <ac:spMk id="10" creationId="{E519F1FD-FA13-5676-43C6-26811E8D6B2C}"/>
          </ac:spMkLst>
        </pc:spChg>
        <pc:spChg chg="add mod">
          <ac:chgData name="Yoel Kortick" userId="167978f5-7f40-4909-85d5-d4149554ad4e" providerId="ADAL" clId="{178E203D-F436-4EC6-B341-688274A1FBB1}" dt="2023-09-20T08:30:28.085" v="2177" actId="1038"/>
          <ac:spMkLst>
            <pc:docMk/>
            <pc:sldMk cId="4009811497" sldId="1841"/>
            <ac:spMk id="15" creationId="{37AAE431-0A70-C583-DA9A-057C4F7533DF}"/>
          </ac:spMkLst>
        </pc:spChg>
        <pc:spChg chg="add mod">
          <ac:chgData name="Yoel Kortick" userId="167978f5-7f40-4909-85d5-d4149554ad4e" providerId="ADAL" clId="{178E203D-F436-4EC6-B341-688274A1FBB1}" dt="2023-09-20T08:30:28.085" v="2177" actId="1038"/>
          <ac:spMkLst>
            <pc:docMk/>
            <pc:sldMk cId="4009811497" sldId="1841"/>
            <ac:spMk id="19" creationId="{42539D75-0D89-49DF-40E0-DAB7899F1A5D}"/>
          </ac:spMkLst>
        </pc:spChg>
        <pc:spChg chg="add mod">
          <ac:chgData name="Yoel Kortick" userId="167978f5-7f40-4909-85d5-d4149554ad4e" providerId="ADAL" clId="{178E203D-F436-4EC6-B341-688274A1FBB1}" dt="2023-09-20T08:30:28.085" v="2177" actId="1038"/>
          <ac:spMkLst>
            <pc:docMk/>
            <pc:sldMk cId="4009811497" sldId="1841"/>
            <ac:spMk id="23" creationId="{D3745EBB-7405-EB2F-4F65-008FAEB9BB45}"/>
          </ac:spMkLst>
        </pc:spChg>
        <pc:spChg chg="add del mod">
          <ac:chgData name="Yoel Kortick" userId="167978f5-7f40-4909-85d5-d4149554ad4e" providerId="ADAL" clId="{178E203D-F436-4EC6-B341-688274A1FBB1}" dt="2023-09-20T08:30:22.076" v="2167"/>
          <ac:spMkLst>
            <pc:docMk/>
            <pc:sldMk cId="4009811497" sldId="1841"/>
            <ac:spMk id="26" creationId="{691CE5C4-4230-7BEB-AB0A-FDC50054512D}"/>
          </ac:spMkLst>
        </pc:spChg>
        <pc:spChg chg="add mod">
          <ac:chgData name="Yoel Kortick" userId="167978f5-7f40-4909-85d5-d4149554ad4e" providerId="ADAL" clId="{178E203D-F436-4EC6-B341-688274A1FBB1}" dt="2023-09-21T05:14:31.577" v="3580"/>
          <ac:spMkLst>
            <pc:docMk/>
            <pc:sldMk cId="4009811497" sldId="1841"/>
            <ac:spMk id="27" creationId="{398C3D68-1ADC-DCD1-0897-CA4479532E37}"/>
          </ac:spMkLst>
        </pc:spChg>
        <pc:picChg chg="del">
          <ac:chgData name="Yoel Kortick" userId="167978f5-7f40-4909-85d5-d4149554ad4e" providerId="ADAL" clId="{178E203D-F436-4EC6-B341-688274A1FBB1}" dt="2023-09-20T08:18:46.258" v="1904" actId="478"/>
          <ac:picMkLst>
            <pc:docMk/>
            <pc:sldMk cId="4009811497" sldId="1841"/>
            <ac:picMk id="7" creationId="{D56AD42C-EBEE-449F-A9D3-432AFBB4530C}"/>
          </ac:picMkLst>
        </pc:picChg>
        <pc:picChg chg="add mod">
          <ac:chgData name="Yoel Kortick" userId="167978f5-7f40-4909-85d5-d4149554ad4e" providerId="ADAL" clId="{178E203D-F436-4EC6-B341-688274A1FBB1}" dt="2023-09-20T08:30:28.085" v="2177" actId="1038"/>
          <ac:picMkLst>
            <pc:docMk/>
            <pc:sldMk cId="4009811497" sldId="1841"/>
            <ac:picMk id="9" creationId="{C21550EB-4ADD-0360-7BF2-A432F4DEA1FE}"/>
          </ac:picMkLst>
        </pc:picChg>
        <pc:cxnChg chg="add mod">
          <ac:chgData name="Yoel Kortick" userId="167978f5-7f40-4909-85d5-d4149554ad4e" providerId="ADAL" clId="{178E203D-F436-4EC6-B341-688274A1FBB1}" dt="2023-09-20T08:30:28.085" v="2177" actId="1038"/>
          <ac:cxnSpMkLst>
            <pc:docMk/>
            <pc:sldMk cId="4009811497" sldId="1841"/>
            <ac:cxnSpMk id="12" creationId="{42D5C888-4C1E-84C4-10B2-4ACB2A765D25}"/>
          </ac:cxnSpMkLst>
        </pc:cxnChg>
        <pc:cxnChg chg="add mod">
          <ac:chgData name="Yoel Kortick" userId="167978f5-7f40-4909-85d5-d4149554ad4e" providerId="ADAL" clId="{178E203D-F436-4EC6-B341-688274A1FBB1}" dt="2023-09-20T08:30:28.085" v="2177" actId="1038"/>
          <ac:cxnSpMkLst>
            <pc:docMk/>
            <pc:sldMk cId="4009811497" sldId="1841"/>
            <ac:cxnSpMk id="13" creationId="{6370EECD-BFC7-1350-C4AF-2B12A08AEA3C}"/>
          </ac:cxnSpMkLst>
        </pc:cxnChg>
        <pc:cxnChg chg="add mod">
          <ac:chgData name="Yoel Kortick" userId="167978f5-7f40-4909-85d5-d4149554ad4e" providerId="ADAL" clId="{178E203D-F436-4EC6-B341-688274A1FBB1}" dt="2023-09-20T08:30:28.085" v="2177" actId="1038"/>
          <ac:cxnSpMkLst>
            <pc:docMk/>
            <pc:sldMk cId="4009811497" sldId="1841"/>
            <ac:cxnSpMk id="16" creationId="{B91083AA-8719-1F4D-F686-C75628E9E946}"/>
          </ac:cxnSpMkLst>
        </pc:cxnChg>
        <pc:cxnChg chg="add mod">
          <ac:chgData name="Yoel Kortick" userId="167978f5-7f40-4909-85d5-d4149554ad4e" providerId="ADAL" clId="{178E203D-F436-4EC6-B341-688274A1FBB1}" dt="2023-09-20T08:30:28.085" v="2177" actId="1038"/>
          <ac:cxnSpMkLst>
            <pc:docMk/>
            <pc:sldMk cId="4009811497" sldId="1841"/>
            <ac:cxnSpMk id="20" creationId="{ED3F5611-672F-1024-03FE-E87C808FE7B8}"/>
          </ac:cxnSpMkLst>
        </pc:cxnChg>
        <pc:cxnChg chg="add mod">
          <ac:chgData name="Yoel Kortick" userId="167978f5-7f40-4909-85d5-d4149554ad4e" providerId="ADAL" clId="{178E203D-F436-4EC6-B341-688274A1FBB1}" dt="2023-09-20T08:30:28.085" v="2177" actId="1038"/>
          <ac:cxnSpMkLst>
            <pc:docMk/>
            <pc:sldMk cId="4009811497" sldId="1841"/>
            <ac:cxnSpMk id="24" creationId="{17DC4C5F-B367-682B-CC3E-7EE434386699}"/>
          </ac:cxnSpMkLst>
        </pc:cxnChg>
      </pc:sldChg>
      <pc:sldChg chg="modSp add mod">
        <pc:chgData name="Yoel Kortick" userId="167978f5-7f40-4909-85d5-d4149554ad4e" providerId="ADAL" clId="{178E203D-F436-4EC6-B341-688274A1FBB1}" dt="2023-09-21T05:14:31.577" v="3580"/>
        <pc:sldMkLst>
          <pc:docMk/>
          <pc:sldMk cId="3653733849" sldId="1842"/>
        </pc:sldMkLst>
        <pc:spChg chg="mod">
          <ac:chgData name="Yoel Kortick" userId="167978f5-7f40-4909-85d5-d4149554ad4e" providerId="ADAL" clId="{178E203D-F436-4EC6-B341-688274A1FBB1}" dt="2023-09-21T05:14:31.577" v="3580"/>
          <ac:spMkLst>
            <pc:docMk/>
            <pc:sldMk cId="3653733849" sldId="1842"/>
            <ac:spMk id="4" creationId="{2490F34D-A7E2-4EA9-8B1A-78371A1F1CD1}"/>
          </ac:spMkLst>
        </pc:spChg>
      </pc:sldChg>
      <pc:sldChg chg="modSp add mod">
        <pc:chgData name="Yoel Kortick" userId="167978f5-7f40-4909-85d5-d4149554ad4e" providerId="ADAL" clId="{178E203D-F436-4EC6-B341-688274A1FBB1}" dt="2023-09-21T05:14:31.577" v="3580"/>
        <pc:sldMkLst>
          <pc:docMk/>
          <pc:sldMk cId="1688588902" sldId="1843"/>
        </pc:sldMkLst>
        <pc:spChg chg="mod">
          <ac:chgData name="Yoel Kortick" userId="167978f5-7f40-4909-85d5-d4149554ad4e" providerId="ADAL" clId="{178E203D-F436-4EC6-B341-688274A1FBB1}" dt="2023-09-21T05:14:31.577" v="3580"/>
          <ac:spMkLst>
            <pc:docMk/>
            <pc:sldMk cId="1688588902" sldId="1843"/>
            <ac:spMk id="4" creationId="{A1FE6F9A-C018-4915-94D1-7B4CD1DF4BFF}"/>
          </ac:spMkLst>
        </pc:spChg>
      </pc:sldChg>
      <pc:sldChg chg="addSp delSp modSp add mod">
        <pc:chgData name="Yoel Kortick" userId="167978f5-7f40-4909-85d5-d4149554ad4e" providerId="ADAL" clId="{178E203D-F436-4EC6-B341-688274A1FBB1}" dt="2023-09-21T05:14:31.577" v="3580"/>
        <pc:sldMkLst>
          <pc:docMk/>
          <pc:sldMk cId="3894568248" sldId="1844"/>
        </pc:sldMkLst>
        <pc:spChg chg="mod">
          <ac:chgData name="Yoel Kortick" userId="167978f5-7f40-4909-85d5-d4149554ad4e" providerId="ADAL" clId="{178E203D-F436-4EC6-B341-688274A1FBB1}" dt="2023-09-21T05:14:31.577" v="3580"/>
          <ac:spMkLst>
            <pc:docMk/>
            <pc:sldMk cId="3894568248" sldId="1844"/>
            <ac:spMk id="3" creationId="{4FC18B40-6547-41EC-8A0E-1C8F40E0A42F}"/>
          </ac:spMkLst>
        </pc:spChg>
        <pc:spChg chg="mod">
          <ac:chgData name="Yoel Kortick" userId="167978f5-7f40-4909-85d5-d4149554ad4e" providerId="ADAL" clId="{178E203D-F436-4EC6-B341-688274A1FBB1}" dt="2023-09-21T05:14:31.577" v="3580"/>
          <ac:spMkLst>
            <pc:docMk/>
            <pc:sldMk cId="3894568248" sldId="1844"/>
            <ac:spMk id="4" creationId="{2490F34D-A7E2-4EA9-8B1A-78371A1F1CD1}"/>
          </ac:spMkLst>
        </pc:spChg>
        <pc:spChg chg="mod">
          <ac:chgData name="Yoel Kortick" userId="167978f5-7f40-4909-85d5-d4149554ad4e" providerId="ADAL" clId="{178E203D-F436-4EC6-B341-688274A1FBB1}" dt="2023-09-20T10:57:19.781" v="2518" actId="14100"/>
          <ac:spMkLst>
            <pc:docMk/>
            <pc:sldMk cId="3894568248" sldId="1844"/>
            <ac:spMk id="6" creationId="{40EC6E6B-5F3D-4C63-A5DA-88BF23CA2A71}"/>
          </ac:spMkLst>
        </pc:spChg>
        <pc:spChg chg="mod">
          <ac:chgData name="Yoel Kortick" userId="167978f5-7f40-4909-85d5-d4149554ad4e" providerId="ADAL" clId="{178E203D-F436-4EC6-B341-688274A1FBB1}" dt="2023-09-20T10:56:33.100" v="2505" actId="14100"/>
          <ac:spMkLst>
            <pc:docMk/>
            <pc:sldMk cId="3894568248" sldId="1844"/>
            <ac:spMk id="7" creationId="{2924AE36-2939-4BAE-A085-871D6BC2D4F4}"/>
          </ac:spMkLst>
        </pc:spChg>
        <pc:spChg chg="mod">
          <ac:chgData name="Yoel Kortick" userId="167978f5-7f40-4909-85d5-d4149554ad4e" providerId="ADAL" clId="{178E203D-F436-4EC6-B341-688274A1FBB1}" dt="2023-09-20T10:57:13.700" v="2517" actId="1076"/>
          <ac:spMkLst>
            <pc:docMk/>
            <pc:sldMk cId="3894568248" sldId="1844"/>
            <ac:spMk id="8" creationId="{46BF5702-B79D-47D5-9539-62D6FB092F63}"/>
          </ac:spMkLst>
        </pc:spChg>
        <pc:spChg chg="mod">
          <ac:chgData name="Yoel Kortick" userId="167978f5-7f40-4909-85d5-d4149554ad4e" providerId="ADAL" clId="{178E203D-F436-4EC6-B341-688274A1FBB1}" dt="2023-09-20T10:57:02.874" v="2515" actId="1035"/>
          <ac:spMkLst>
            <pc:docMk/>
            <pc:sldMk cId="3894568248" sldId="1844"/>
            <ac:spMk id="9" creationId="{2B688B14-DE8A-48F1-84A8-3EFA29684A9E}"/>
          </ac:spMkLst>
        </pc:spChg>
        <pc:spChg chg="mod">
          <ac:chgData name="Yoel Kortick" userId="167978f5-7f40-4909-85d5-d4149554ad4e" providerId="ADAL" clId="{178E203D-F436-4EC6-B341-688274A1FBB1}" dt="2023-09-20T10:57:13.700" v="2517" actId="1076"/>
          <ac:spMkLst>
            <pc:docMk/>
            <pc:sldMk cId="3894568248" sldId="1844"/>
            <ac:spMk id="22" creationId="{99908274-853B-4E13-893E-1201A234D0A4}"/>
          </ac:spMkLst>
        </pc:spChg>
        <pc:picChg chg="del">
          <ac:chgData name="Yoel Kortick" userId="167978f5-7f40-4909-85d5-d4149554ad4e" providerId="ADAL" clId="{178E203D-F436-4EC6-B341-688274A1FBB1}" dt="2023-09-20T10:56:12.530" v="2490" actId="478"/>
          <ac:picMkLst>
            <pc:docMk/>
            <pc:sldMk cId="3894568248" sldId="1844"/>
            <ac:picMk id="5" creationId="{38409794-7661-442A-9441-AF0E0E5BF886}"/>
          </ac:picMkLst>
        </pc:picChg>
        <pc:picChg chg="add mod ord">
          <ac:chgData name="Yoel Kortick" userId="167978f5-7f40-4909-85d5-d4149554ad4e" providerId="ADAL" clId="{178E203D-F436-4EC6-B341-688274A1FBB1}" dt="2023-09-20T10:57:32.072" v="2521" actId="208"/>
          <ac:picMkLst>
            <pc:docMk/>
            <pc:sldMk cId="3894568248" sldId="1844"/>
            <ac:picMk id="10" creationId="{45F336E1-850D-859F-143C-0E972F7AB10E}"/>
          </ac:picMkLst>
        </pc:picChg>
        <pc:cxnChg chg="mod">
          <ac:chgData name="Yoel Kortick" userId="167978f5-7f40-4909-85d5-d4149554ad4e" providerId="ADAL" clId="{178E203D-F436-4EC6-B341-688274A1FBB1}" dt="2023-09-20T10:57:07.283" v="2516" actId="14100"/>
          <ac:cxnSpMkLst>
            <pc:docMk/>
            <pc:sldMk cId="3894568248" sldId="1844"/>
            <ac:cxnSpMk id="11" creationId="{EB7FFC74-2780-498D-AC83-7A3B2BD31F7E}"/>
          </ac:cxnSpMkLst>
        </pc:cxnChg>
        <pc:cxnChg chg="del mod">
          <ac:chgData name="Yoel Kortick" userId="167978f5-7f40-4909-85d5-d4149554ad4e" providerId="ADAL" clId="{178E203D-F436-4EC6-B341-688274A1FBB1}" dt="2023-09-20T10:56:50.402" v="2510" actId="478"/>
          <ac:cxnSpMkLst>
            <pc:docMk/>
            <pc:sldMk cId="3894568248" sldId="1844"/>
            <ac:cxnSpMk id="13" creationId="{DEB02F2A-3778-4027-BB16-BDDFEBE64204}"/>
          </ac:cxnSpMkLst>
        </pc:cxnChg>
        <pc:cxnChg chg="mod">
          <ac:chgData name="Yoel Kortick" userId="167978f5-7f40-4909-85d5-d4149554ad4e" providerId="ADAL" clId="{178E203D-F436-4EC6-B341-688274A1FBB1}" dt="2023-09-20T10:57:00.529" v="2514" actId="14100"/>
          <ac:cxnSpMkLst>
            <pc:docMk/>
            <pc:sldMk cId="3894568248" sldId="1844"/>
            <ac:cxnSpMk id="18" creationId="{DD74B28D-E4FB-4068-B93C-9566E1E1FC86}"/>
          </ac:cxnSpMkLst>
        </pc:cxnChg>
        <pc:cxnChg chg="mod">
          <ac:chgData name="Yoel Kortick" userId="167978f5-7f40-4909-85d5-d4149554ad4e" providerId="ADAL" clId="{178E203D-F436-4EC6-B341-688274A1FBB1}" dt="2023-09-20T10:56:55.325" v="2512" actId="1076"/>
          <ac:cxnSpMkLst>
            <pc:docMk/>
            <pc:sldMk cId="3894568248" sldId="1844"/>
            <ac:cxnSpMk id="19" creationId="{B27B1CE1-0203-40C3-816E-442A212D9AD6}"/>
          </ac:cxnSpMkLst>
        </pc:cxnChg>
        <pc:cxnChg chg="mod">
          <ac:chgData name="Yoel Kortick" userId="167978f5-7f40-4909-85d5-d4149554ad4e" providerId="ADAL" clId="{178E203D-F436-4EC6-B341-688274A1FBB1}" dt="2023-09-20T10:57:13.700" v="2517" actId="1076"/>
          <ac:cxnSpMkLst>
            <pc:docMk/>
            <pc:sldMk cId="3894568248" sldId="1844"/>
            <ac:cxnSpMk id="23" creationId="{C777642E-D9F9-495A-910C-75106251B275}"/>
          </ac:cxnSpMkLst>
        </pc:cxnChg>
      </pc:sldChg>
      <pc:sldChg chg="addSp delSp modSp add mod">
        <pc:chgData name="Yoel Kortick" userId="167978f5-7f40-4909-85d5-d4149554ad4e" providerId="ADAL" clId="{178E203D-F436-4EC6-B341-688274A1FBB1}" dt="2023-09-21T05:14:31.577" v="3580"/>
        <pc:sldMkLst>
          <pc:docMk/>
          <pc:sldMk cId="1039114364" sldId="1845"/>
        </pc:sldMkLst>
        <pc:spChg chg="mod">
          <ac:chgData name="Yoel Kortick" userId="167978f5-7f40-4909-85d5-d4149554ad4e" providerId="ADAL" clId="{178E203D-F436-4EC6-B341-688274A1FBB1}" dt="2023-09-21T05:14:31.577" v="3580"/>
          <ac:spMkLst>
            <pc:docMk/>
            <pc:sldMk cId="1039114364" sldId="1845"/>
            <ac:spMk id="3" creationId="{4FC18B40-6547-41EC-8A0E-1C8F40E0A42F}"/>
          </ac:spMkLst>
        </pc:spChg>
        <pc:spChg chg="mod">
          <ac:chgData name="Yoel Kortick" userId="167978f5-7f40-4909-85d5-d4149554ad4e" providerId="ADAL" clId="{178E203D-F436-4EC6-B341-688274A1FBB1}" dt="2023-09-20T10:58:26.900" v="2534" actId="1035"/>
          <ac:spMkLst>
            <pc:docMk/>
            <pc:sldMk cId="1039114364" sldId="1845"/>
            <ac:spMk id="4" creationId="{2490F34D-A7E2-4EA9-8B1A-78371A1F1CD1}"/>
          </ac:spMkLst>
        </pc:spChg>
        <pc:spChg chg="mod">
          <ac:chgData name="Yoel Kortick" userId="167978f5-7f40-4909-85d5-d4149554ad4e" providerId="ADAL" clId="{178E203D-F436-4EC6-B341-688274A1FBB1}" dt="2023-09-20T10:58:39.072" v="2537" actId="1076"/>
          <ac:spMkLst>
            <pc:docMk/>
            <pc:sldMk cId="1039114364" sldId="1845"/>
            <ac:spMk id="6" creationId="{40EC6E6B-5F3D-4C63-A5DA-88BF23CA2A71}"/>
          </ac:spMkLst>
        </pc:spChg>
        <pc:spChg chg="mod">
          <ac:chgData name="Yoel Kortick" userId="167978f5-7f40-4909-85d5-d4149554ad4e" providerId="ADAL" clId="{178E203D-F436-4EC6-B341-688274A1FBB1}" dt="2023-09-20T10:58:48.145" v="2540" actId="1076"/>
          <ac:spMkLst>
            <pc:docMk/>
            <pc:sldMk cId="1039114364" sldId="1845"/>
            <ac:spMk id="7" creationId="{2924AE36-2939-4BAE-A085-871D6BC2D4F4}"/>
          </ac:spMkLst>
        </pc:spChg>
        <pc:spChg chg="mod">
          <ac:chgData name="Yoel Kortick" userId="167978f5-7f40-4909-85d5-d4149554ad4e" providerId="ADAL" clId="{178E203D-F436-4EC6-B341-688274A1FBB1}" dt="2023-09-20T10:58:58.499" v="2545" actId="1076"/>
          <ac:spMkLst>
            <pc:docMk/>
            <pc:sldMk cId="1039114364" sldId="1845"/>
            <ac:spMk id="9" creationId="{2B688B14-DE8A-48F1-84A8-3EFA29684A9E}"/>
          </ac:spMkLst>
        </pc:spChg>
        <pc:picChg chg="add mod ord">
          <ac:chgData name="Yoel Kortick" userId="167978f5-7f40-4909-85d5-d4149554ad4e" providerId="ADAL" clId="{178E203D-F436-4EC6-B341-688274A1FBB1}" dt="2023-09-20T10:59:14.279" v="2549" actId="208"/>
          <ac:picMkLst>
            <pc:docMk/>
            <pc:sldMk cId="1039114364" sldId="1845"/>
            <ac:picMk id="5" creationId="{C234556B-F683-CE58-0B61-98B5622E0D56}"/>
          </ac:picMkLst>
        </pc:picChg>
        <pc:picChg chg="del">
          <ac:chgData name="Yoel Kortick" userId="167978f5-7f40-4909-85d5-d4149554ad4e" providerId="ADAL" clId="{178E203D-F436-4EC6-B341-688274A1FBB1}" dt="2023-09-20T10:58:11.913" v="2522" actId="478"/>
          <ac:picMkLst>
            <pc:docMk/>
            <pc:sldMk cId="1039114364" sldId="1845"/>
            <ac:picMk id="10" creationId="{B932D558-EFA3-4AAA-97A1-91BC89C271F8}"/>
          </ac:picMkLst>
        </pc:picChg>
        <pc:cxnChg chg="mod">
          <ac:chgData name="Yoel Kortick" userId="167978f5-7f40-4909-85d5-d4149554ad4e" providerId="ADAL" clId="{178E203D-F436-4EC6-B341-688274A1FBB1}" dt="2023-09-20T10:59:08.020" v="2548" actId="14100"/>
          <ac:cxnSpMkLst>
            <pc:docMk/>
            <pc:sldMk cId="1039114364" sldId="1845"/>
            <ac:cxnSpMk id="11" creationId="{EB7FFC74-2780-498D-AC83-7A3B2BD31F7E}"/>
          </ac:cxnSpMkLst>
        </pc:cxnChg>
        <pc:cxnChg chg="del">
          <ac:chgData name="Yoel Kortick" userId="167978f5-7f40-4909-85d5-d4149554ad4e" providerId="ADAL" clId="{178E203D-F436-4EC6-B341-688274A1FBB1}" dt="2023-09-20T10:58:45.456" v="2539" actId="478"/>
          <ac:cxnSpMkLst>
            <pc:docMk/>
            <pc:sldMk cId="1039114364" sldId="1845"/>
            <ac:cxnSpMk id="13" creationId="{DEB02F2A-3778-4027-BB16-BDDFEBE64204}"/>
          </ac:cxnSpMkLst>
        </pc:cxnChg>
        <pc:cxnChg chg="mod">
          <ac:chgData name="Yoel Kortick" userId="167978f5-7f40-4909-85d5-d4149554ad4e" providerId="ADAL" clId="{178E203D-F436-4EC6-B341-688274A1FBB1}" dt="2023-09-20T10:59:04.078" v="2546" actId="14100"/>
          <ac:cxnSpMkLst>
            <pc:docMk/>
            <pc:sldMk cId="1039114364" sldId="1845"/>
            <ac:cxnSpMk id="19" creationId="{B27B1CE1-0203-40C3-816E-442A212D9AD6}"/>
          </ac:cxnSpMkLst>
        </pc:cxnChg>
      </pc:sldChg>
      <pc:sldChg chg="addSp delSp modSp add mod">
        <pc:chgData name="Yoel Kortick" userId="167978f5-7f40-4909-85d5-d4149554ad4e" providerId="ADAL" clId="{178E203D-F436-4EC6-B341-688274A1FBB1}" dt="2023-09-21T05:14:31.577" v="3580"/>
        <pc:sldMkLst>
          <pc:docMk/>
          <pc:sldMk cId="1544686273" sldId="1846"/>
        </pc:sldMkLst>
        <pc:spChg chg="mod">
          <ac:chgData name="Yoel Kortick" userId="167978f5-7f40-4909-85d5-d4149554ad4e" providerId="ADAL" clId="{178E203D-F436-4EC6-B341-688274A1FBB1}" dt="2023-09-20T10:59:58.627" v="2568" actId="14100"/>
          <ac:spMkLst>
            <pc:docMk/>
            <pc:sldMk cId="1544686273" sldId="1846"/>
            <ac:spMk id="2" creationId="{B8B13DF9-5F08-499F-930F-4604FF304100}"/>
          </ac:spMkLst>
        </pc:spChg>
        <pc:spChg chg="mod">
          <ac:chgData name="Yoel Kortick" userId="167978f5-7f40-4909-85d5-d4149554ad4e" providerId="ADAL" clId="{178E203D-F436-4EC6-B341-688274A1FBB1}" dt="2023-09-21T05:14:31.577" v="3580"/>
          <ac:spMkLst>
            <pc:docMk/>
            <pc:sldMk cId="1544686273" sldId="1846"/>
            <ac:spMk id="3" creationId="{4FC18B40-6547-41EC-8A0E-1C8F40E0A42F}"/>
          </ac:spMkLst>
        </pc:spChg>
        <pc:spChg chg="mod">
          <ac:chgData name="Yoel Kortick" userId="167978f5-7f40-4909-85d5-d4149554ad4e" providerId="ADAL" clId="{178E203D-F436-4EC6-B341-688274A1FBB1}" dt="2023-09-21T05:14:31.577" v="3580"/>
          <ac:spMkLst>
            <pc:docMk/>
            <pc:sldMk cId="1544686273" sldId="1846"/>
            <ac:spMk id="4" creationId="{2490F34D-A7E2-4EA9-8B1A-78371A1F1CD1}"/>
          </ac:spMkLst>
        </pc:spChg>
        <pc:spChg chg="mod">
          <ac:chgData name="Yoel Kortick" userId="167978f5-7f40-4909-85d5-d4149554ad4e" providerId="ADAL" clId="{178E203D-F436-4EC6-B341-688274A1FBB1}" dt="2023-09-20T10:59:48.675" v="2564" actId="14100"/>
          <ac:spMkLst>
            <pc:docMk/>
            <pc:sldMk cId="1544686273" sldId="1846"/>
            <ac:spMk id="7" creationId="{BC26EA41-3381-4D6A-8A43-35C115BF1BEF}"/>
          </ac:spMkLst>
        </pc:spChg>
        <pc:spChg chg="mod">
          <ac:chgData name="Yoel Kortick" userId="167978f5-7f40-4909-85d5-d4149554ad4e" providerId="ADAL" clId="{178E203D-F436-4EC6-B341-688274A1FBB1}" dt="2023-09-20T10:59:54.788" v="2566" actId="14100"/>
          <ac:spMkLst>
            <pc:docMk/>
            <pc:sldMk cId="1544686273" sldId="1846"/>
            <ac:spMk id="10" creationId="{D855BB50-2C29-4DA9-BAC1-31EBEE31F969}"/>
          </ac:spMkLst>
        </pc:spChg>
        <pc:picChg chg="del">
          <ac:chgData name="Yoel Kortick" userId="167978f5-7f40-4909-85d5-d4149554ad4e" providerId="ADAL" clId="{178E203D-F436-4EC6-B341-688274A1FBB1}" dt="2023-09-20T10:59:36.649" v="2550" actId="478"/>
          <ac:picMkLst>
            <pc:docMk/>
            <pc:sldMk cId="1544686273" sldId="1846"/>
            <ac:picMk id="6" creationId="{0E84B688-862A-981B-77B4-F369568F14FF}"/>
          </ac:picMkLst>
        </pc:picChg>
        <pc:picChg chg="add mod ord">
          <ac:chgData name="Yoel Kortick" userId="167978f5-7f40-4909-85d5-d4149554ad4e" providerId="ADAL" clId="{178E203D-F436-4EC6-B341-688274A1FBB1}" dt="2023-09-20T11:00:00.579" v="2569" actId="208"/>
          <ac:picMkLst>
            <pc:docMk/>
            <pc:sldMk cId="1544686273" sldId="1846"/>
            <ac:picMk id="8" creationId="{BDFFE18B-7427-F631-46D5-4F0CF2D1676C}"/>
          </ac:picMkLst>
        </pc:picChg>
      </pc:sldChg>
      <pc:sldChg chg="addSp delSp modSp add mod">
        <pc:chgData name="Yoel Kortick" userId="167978f5-7f40-4909-85d5-d4149554ad4e" providerId="ADAL" clId="{178E203D-F436-4EC6-B341-688274A1FBB1}" dt="2023-09-21T05:14:31.577" v="3580"/>
        <pc:sldMkLst>
          <pc:docMk/>
          <pc:sldMk cId="1688422437" sldId="1847"/>
        </pc:sldMkLst>
        <pc:spChg chg="mod">
          <ac:chgData name="Yoel Kortick" userId="167978f5-7f40-4909-85d5-d4149554ad4e" providerId="ADAL" clId="{178E203D-F436-4EC6-B341-688274A1FBB1}" dt="2023-09-21T05:14:31.577" v="3580"/>
          <ac:spMkLst>
            <pc:docMk/>
            <pc:sldMk cId="1688422437" sldId="1847"/>
            <ac:spMk id="2" creationId="{315526E6-7AE1-F1DC-C940-D7B49308D473}"/>
          </ac:spMkLst>
        </pc:spChg>
        <pc:spChg chg="mod">
          <ac:chgData name="Yoel Kortick" userId="167978f5-7f40-4909-85d5-d4149554ad4e" providerId="ADAL" clId="{178E203D-F436-4EC6-B341-688274A1FBB1}" dt="2023-09-21T05:14:31.577" v="3580"/>
          <ac:spMkLst>
            <pc:docMk/>
            <pc:sldMk cId="1688422437" sldId="1847"/>
            <ac:spMk id="3" creationId="{4FC18B40-6547-41EC-8A0E-1C8F40E0A42F}"/>
          </ac:spMkLst>
        </pc:spChg>
        <pc:picChg chg="add mod ord">
          <ac:chgData name="Yoel Kortick" userId="167978f5-7f40-4909-85d5-d4149554ad4e" providerId="ADAL" clId="{178E203D-F436-4EC6-B341-688274A1FBB1}" dt="2023-09-20T11:01:42.494" v="2598" actId="208"/>
          <ac:picMkLst>
            <pc:docMk/>
            <pc:sldMk cId="1688422437" sldId="1847"/>
            <ac:picMk id="6" creationId="{411B722E-59DA-607A-48ED-4FA4CD9D0233}"/>
          </ac:picMkLst>
        </pc:picChg>
        <pc:picChg chg="del">
          <ac:chgData name="Yoel Kortick" userId="167978f5-7f40-4909-85d5-d4149554ad4e" providerId="ADAL" clId="{178E203D-F436-4EC6-B341-688274A1FBB1}" dt="2023-09-20T11:01:07.529" v="2571" actId="478"/>
          <ac:picMkLst>
            <pc:docMk/>
            <pc:sldMk cId="1688422437" sldId="1847"/>
            <ac:picMk id="12" creationId="{8F87C0C5-0443-0EF1-4EB6-C547CC3383B3}"/>
          </ac:picMkLst>
        </pc:picChg>
        <pc:cxnChg chg="mod">
          <ac:chgData name="Yoel Kortick" userId="167978f5-7f40-4909-85d5-d4149554ad4e" providerId="ADAL" clId="{178E203D-F436-4EC6-B341-688274A1FBB1}" dt="2023-09-20T11:01:35.430" v="2596" actId="1038"/>
          <ac:cxnSpMkLst>
            <pc:docMk/>
            <pc:sldMk cId="1688422437" sldId="1847"/>
            <ac:cxnSpMk id="7" creationId="{87F5CE98-3345-1505-35FF-F07A82504685}"/>
          </ac:cxnSpMkLst>
        </pc:cxnChg>
        <pc:cxnChg chg="mod">
          <ac:chgData name="Yoel Kortick" userId="167978f5-7f40-4909-85d5-d4149554ad4e" providerId="ADAL" clId="{178E203D-F436-4EC6-B341-688274A1FBB1}" dt="2023-09-20T11:01:40.727" v="2597" actId="14100"/>
          <ac:cxnSpMkLst>
            <pc:docMk/>
            <pc:sldMk cId="1688422437" sldId="1847"/>
            <ac:cxnSpMk id="9" creationId="{5937EB11-8199-1F28-36DF-75A019D73DAB}"/>
          </ac:cxnSpMkLst>
        </pc:cxnChg>
      </pc:sldChg>
      <pc:sldChg chg="addSp delSp modSp add mod">
        <pc:chgData name="Yoel Kortick" userId="167978f5-7f40-4909-85d5-d4149554ad4e" providerId="ADAL" clId="{178E203D-F436-4EC6-B341-688274A1FBB1}" dt="2023-09-21T05:14:31.577" v="3580"/>
        <pc:sldMkLst>
          <pc:docMk/>
          <pc:sldMk cId="3892981007" sldId="1848"/>
        </pc:sldMkLst>
        <pc:spChg chg="mod">
          <ac:chgData name="Yoel Kortick" userId="167978f5-7f40-4909-85d5-d4149554ad4e" providerId="ADAL" clId="{178E203D-F436-4EC6-B341-688274A1FBB1}" dt="2023-09-20T11:02:51.934" v="2605" actId="1035"/>
          <ac:spMkLst>
            <pc:docMk/>
            <pc:sldMk cId="3892981007" sldId="1848"/>
            <ac:spMk id="2" creationId="{29E475A2-4A95-4303-9D93-540C7D188F43}"/>
          </ac:spMkLst>
        </pc:spChg>
        <pc:spChg chg="mod">
          <ac:chgData name="Yoel Kortick" userId="167978f5-7f40-4909-85d5-d4149554ad4e" providerId="ADAL" clId="{178E203D-F436-4EC6-B341-688274A1FBB1}" dt="2023-09-21T05:14:31.577" v="3580"/>
          <ac:spMkLst>
            <pc:docMk/>
            <pc:sldMk cId="3892981007" sldId="1848"/>
            <ac:spMk id="3" creationId="{4FC18B40-6547-41EC-8A0E-1C8F40E0A42F}"/>
          </ac:spMkLst>
        </pc:spChg>
        <pc:spChg chg="mod">
          <ac:chgData name="Yoel Kortick" userId="167978f5-7f40-4909-85d5-d4149554ad4e" providerId="ADAL" clId="{178E203D-F436-4EC6-B341-688274A1FBB1}" dt="2023-09-21T05:14:31.577" v="3580"/>
          <ac:spMkLst>
            <pc:docMk/>
            <pc:sldMk cId="3892981007" sldId="1848"/>
            <ac:spMk id="4" creationId="{2490F34D-A7E2-4EA9-8B1A-78371A1F1CD1}"/>
          </ac:spMkLst>
        </pc:spChg>
        <pc:spChg chg="mod">
          <ac:chgData name="Yoel Kortick" userId="167978f5-7f40-4909-85d5-d4149554ad4e" providerId="ADAL" clId="{178E203D-F436-4EC6-B341-688274A1FBB1}" dt="2023-09-21T05:14:31.577" v="3580"/>
          <ac:spMkLst>
            <pc:docMk/>
            <pc:sldMk cId="3892981007" sldId="1848"/>
            <ac:spMk id="8" creationId="{6A12B8FB-284D-AD09-2394-DAECAF7F12D1}"/>
          </ac:spMkLst>
        </pc:spChg>
        <pc:spChg chg="add mod">
          <ac:chgData name="Yoel Kortick" userId="167978f5-7f40-4909-85d5-d4149554ad4e" providerId="ADAL" clId="{178E203D-F436-4EC6-B341-688274A1FBB1}" dt="2023-09-21T05:14:31.577" v="3580"/>
          <ac:spMkLst>
            <pc:docMk/>
            <pc:sldMk cId="3892981007" sldId="1848"/>
            <ac:spMk id="9" creationId="{2538D5BE-2A48-0F5B-4FB5-5F7336725FF7}"/>
          </ac:spMkLst>
        </pc:spChg>
        <pc:picChg chg="add mod ord">
          <ac:chgData name="Yoel Kortick" userId="167978f5-7f40-4909-85d5-d4149554ad4e" providerId="ADAL" clId="{178E203D-F436-4EC6-B341-688274A1FBB1}" dt="2023-09-20T11:03:52.810" v="2724" actId="208"/>
          <ac:picMkLst>
            <pc:docMk/>
            <pc:sldMk cId="3892981007" sldId="1848"/>
            <ac:picMk id="6" creationId="{6B16C7BB-C19D-3D42-B11D-643BADA50164}"/>
          </ac:picMkLst>
        </pc:picChg>
        <pc:picChg chg="del">
          <ac:chgData name="Yoel Kortick" userId="167978f5-7f40-4909-85d5-d4149554ad4e" providerId="ADAL" clId="{178E203D-F436-4EC6-B341-688274A1FBB1}" dt="2023-09-20T11:02:35.138" v="2599" actId="478"/>
          <ac:picMkLst>
            <pc:docMk/>
            <pc:sldMk cId="3892981007" sldId="1848"/>
            <ac:picMk id="7" creationId="{211792D8-B9C1-7BCE-6068-B351B83D6767}"/>
          </ac:picMkLst>
        </pc:picChg>
        <pc:cxnChg chg="mod">
          <ac:chgData name="Yoel Kortick" userId="167978f5-7f40-4909-85d5-d4149554ad4e" providerId="ADAL" clId="{178E203D-F436-4EC6-B341-688274A1FBB1}" dt="2023-09-20T11:03:03.675" v="2611" actId="1036"/>
          <ac:cxnSpMkLst>
            <pc:docMk/>
            <pc:sldMk cId="3892981007" sldId="1848"/>
            <ac:cxnSpMk id="10" creationId="{6422D452-ABE8-991F-6C43-A890858A2192}"/>
          </ac:cxnSpMkLst>
        </pc:cxnChg>
        <pc:cxnChg chg="mod">
          <ac:chgData name="Yoel Kortick" userId="167978f5-7f40-4909-85d5-d4149554ad4e" providerId="ADAL" clId="{178E203D-F436-4EC6-B341-688274A1FBB1}" dt="2023-09-20T11:03:03.675" v="2611" actId="1036"/>
          <ac:cxnSpMkLst>
            <pc:docMk/>
            <pc:sldMk cId="3892981007" sldId="1848"/>
            <ac:cxnSpMk id="11" creationId="{C844EE87-914F-047F-C2EC-569913EC6BF7}"/>
          </ac:cxnSpMkLst>
        </pc:cxnChg>
        <pc:cxnChg chg="add mod">
          <ac:chgData name="Yoel Kortick" userId="167978f5-7f40-4909-85d5-d4149554ad4e" providerId="ADAL" clId="{178E203D-F436-4EC6-B341-688274A1FBB1}" dt="2023-09-20T11:03:42.472" v="2721" actId="1076"/>
          <ac:cxnSpMkLst>
            <pc:docMk/>
            <pc:sldMk cId="3892981007" sldId="1848"/>
            <ac:cxnSpMk id="12" creationId="{4C5FF6AF-5761-CC0F-2D4C-1922A02B00D4}"/>
          </ac:cxnSpMkLst>
        </pc:cxnChg>
        <pc:cxnChg chg="add mod">
          <ac:chgData name="Yoel Kortick" userId="167978f5-7f40-4909-85d5-d4149554ad4e" providerId="ADAL" clId="{178E203D-F436-4EC6-B341-688274A1FBB1}" dt="2023-09-20T11:03:45.611" v="2723" actId="14100"/>
          <ac:cxnSpMkLst>
            <pc:docMk/>
            <pc:sldMk cId="3892981007" sldId="1848"/>
            <ac:cxnSpMk id="13" creationId="{B26B3D55-FA36-34A8-2BC3-155C5D905590}"/>
          </ac:cxnSpMkLst>
        </pc:cxnChg>
      </pc:sldChg>
      <pc:sldChg chg="addSp delSp modSp add mod">
        <pc:chgData name="Yoel Kortick" userId="167978f5-7f40-4909-85d5-d4149554ad4e" providerId="ADAL" clId="{178E203D-F436-4EC6-B341-688274A1FBB1}" dt="2023-09-21T05:14:31.577" v="3580"/>
        <pc:sldMkLst>
          <pc:docMk/>
          <pc:sldMk cId="1732673338" sldId="1849"/>
        </pc:sldMkLst>
        <pc:spChg chg="mod">
          <ac:chgData name="Yoel Kortick" userId="167978f5-7f40-4909-85d5-d4149554ad4e" providerId="ADAL" clId="{178E203D-F436-4EC6-B341-688274A1FBB1}" dt="2023-09-21T05:14:31.577" v="3580"/>
          <ac:spMkLst>
            <pc:docMk/>
            <pc:sldMk cId="1732673338" sldId="1849"/>
            <ac:spMk id="3" creationId="{4FC18B40-6547-41EC-8A0E-1C8F40E0A42F}"/>
          </ac:spMkLst>
        </pc:spChg>
        <pc:spChg chg="mod">
          <ac:chgData name="Yoel Kortick" userId="167978f5-7f40-4909-85d5-d4149554ad4e" providerId="ADAL" clId="{178E203D-F436-4EC6-B341-688274A1FBB1}" dt="2023-09-21T05:14:31.577" v="3580"/>
          <ac:spMkLst>
            <pc:docMk/>
            <pc:sldMk cId="1732673338" sldId="1849"/>
            <ac:spMk id="4" creationId="{2490F34D-A7E2-4EA9-8B1A-78371A1F1CD1}"/>
          </ac:spMkLst>
        </pc:spChg>
        <pc:spChg chg="mod">
          <ac:chgData name="Yoel Kortick" userId="167978f5-7f40-4909-85d5-d4149554ad4e" providerId="ADAL" clId="{178E203D-F436-4EC6-B341-688274A1FBB1}" dt="2023-09-21T05:14:31.577" v="3580"/>
          <ac:spMkLst>
            <pc:docMk/>
            <pc:sldMk cId="1732673338" sldId="1849"/>
            <ac:spMk id="8" creationId="{6A12B8FB-284D-AD09-2394-DAECAF7F12D1}"/>
          </ac:spMkLst>
        </pc:spChg>
        <pc:picChg chg="add mod ord">
          <ac:chgData name="Yoel Kortick" userId="167978f5-7f40-4909-85d5-d4149554ad4e" providerId="ADAL" clId="{178E203D-F436-4EC6-B341-688274A1FBB1}" dt="2023-09-20T11:04:56.674" v="2757" actId="208"/>
          <ac:picMkLst>
            <pc:docMk/>
            <pc:sldMk cId="1732673338" sldId="1849"/>
            <ac:picMk id="5" creationId="{4C25BC7F-582F-CE96-1052-ED474C86FD2B}"/>
          </ac:picMkLst>
        </pc:picChg>
        <pc:picChg chg="del">
          <ac:chgData name="Yoel Kortick" userId="167978f5-7f40-4909-85d5-d4149554ad4e" providerId="ADAL" clId="{178E203D-F436-4EC6-B341-688274A1FBB1}" dt="2023-09-20T11:04:43.176" v="2746" actId="478"/>
          <ac:picMkLst>
            <pc:docMk/>
            <pc:sldMk cId="1732673338" sldId="1849"/>
            <ac:picMk id="6" creationId="{2668047B-EBDD-73DD-2658-CA5AE56F57EE}"/>
          </ac:picMkLst>
        </pc:picChg>
        <pc:cxnChg chg="mod">
          <ac:chgData name="Yoel Kortick" userId="167978f5-7f40-4909-85d5-d4149554ad4e" providerId="ADAL" clId="{178E203D-F436-4EC6-B341-688274A1FBB1}" dt="2023-09-20T11:04:54.207" v="2756" actId="1035"/>
          <ac:cxnSpMkLst>
            <pc:docMk/>
            <pc:sldMk cId="1732673338" sldId="1849"/>
            <ac:cxnSpMk id="10" creationId="{6422D452-ABE8-991F-6C43-A890858A2192}"/>
          </ac:cxnSpMkLst>
        </pc:cxnChg>
        <pc:cxnChg chg="mod">
          <ac:chgData name="Yoel Kortick" userId="167978f5-7f40-4909-85d5-d4149554ad4e" providerId="ADAL" clId="{178E203D-F436-4EC6-B341-688274A1FBB1}" dt="2023-09-20T11:04:54.207" v="2756" actId="1035"/>
          <ac:cxnSpMkLst>
            <pc:docMk/>
            <pc:sldMk cId="1732673338" sldId="1849"/>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454621732" sldId="1850"/>
        </pc:sldMkLst>
        <pc:spChg chg="mod">
          <ac:chgData name="Yoel Kortick" userId="167978f5-7f40-4909-85d5-d4149554ad4e" providerId="ADAL" clId="{178E203D-F436-4EC6-B341-688274A1FBB1}" dt="2023-09-21T05:14:31.577" v="3580"/>
          <ac:spMkLst>
            <pc:docMk/>
            <pc:sldMk cId="2454621732" sldId="1850"/>
            <ac:spMk id="3" creationId="{4FC18B40-6547-41EC-8A0E-1C8F40E0A42F}"/>
          </ac:spMkLst>
        </pc:spChg>
        <pc:spChg chg="mod">
          <ac:chgData name="Yoel Kortick" userId="167978f5-7f40-4909-85d5-d4149554ad4e" providerId="ADAL" clId="{178E203D-F436-4EC6-B341-688274A1FBB1}" dt="2023-09-21T05:14:31.577" v="3580"/>
          <ac:spMkLst>
            <pc:docMk/>
            <pc:sldMk cId="2454621732" sldId="1850"/>
            <ac:spMk id="4" creationId="{2490F34D-A7E2-4EA9-8B1A-78371A1F1CD1}"/>
          </ac:spMkLst>
        </pc:spChg>
        <pc:spChg chg="mod">
          <ac:chgData name="Yoel Kortick" userId="167978f5-7f40-4909-85d5-d4149554ad4e" providerId="ADAL" clId="{178E203D-F436-4EC6-B341-688274A1FBB1}" dt="2023-09-21T05:14:31.577" v="3580"/>
          <ac:spMkLst>
            <pc:docMk/>
            <pc:sldMk cId="2454621732" sldId="1850"/>
            <ac:spMk id="8" creationId="{6A12B8FB-284D-AD09-2394-DAECAF7F12D1}"/>
          </ac:spMkLst>
        </pc:spChg>
        <pc:picChg chg="del">
          <ac:chgData name="Yoel Kortick" userId="167978f5-7f40-4909-85d5-d4149554ad4e" providerId="ADAL" clId="{178E203D-F436-4EC6-B341-688274A1FBB1}" dt="2023-09-20T11:05:52.387" v="2758" actId="478"/>
          <ac:picMkLst>
            <pc:docMk/>
            <pc:sldMk cId="2454621732" sldId="1850"/>
            <ac:picMk id="5" creationId="{63A325F4-B201-8443-FC07-7374151E1FCC}"/>
          </ac:picMkLst>
        </pc:picChg>
        <pc:picChg chg="add mod ord">
          <ac:chgData name="Yoel Kortick" userId="167978f5-7f40-4909-85d5-d4149554ad4e" providerId="ADAL" clId="{178E203D-F436-4EC6-B341-688274A1FBB1}" dt="2023-09-20T11:06:09.019" v="2766" actId="208"/>
          <ac:picMkLst>
            <pc:docMk/>
            <pc:sldMk cId="2454621732" sldId="1850"/>
            <ac:picMk id="6" creationId="{5F615669-FCAC-66C3-9063-1167C1C12B4A}"/>
          </ac:picMkLst>
        </pc:picChg>
        <pc:cxnChg chg="mod">
          <ac:chgData name="Yoel Kortick" userId="167978f5-7f40-4909-85d5-d4149554ad4e" providerId="ADAL" clId="{178E203D-F436-4EC6-B341-688274A1FBB1}" dt="2023-09-20T11:06:05.660" v="2765" actId="1038"/>
          <ac:cxnSpMkLst>
            <pc:docMk/>
            <pc:sldMk cId="2454621732" sldId="1850"/>
            <ac:cxnSpMk id="10" creationId="{6422D452-ABE8-991F-6C43-A890858A2192}"/>
          </ac:cxnSpMkLst>
        </pc:cxnChg>
        <pc:cxnChg chg="mod">
          <ac:chgData name="Yoel Kortick" userId="167978f5-7f40-4909-85d5-d4149554ad4e" providerId="ADAL" clId="{178E203D-F436-4EC6-B341-688274A1FBB1}" dt="2023-09-20T11:06:05.660" v="2765" actId="1038"/>
          <ac:cxnSpMkLst>
            <pc:docMk/>
            <pc:sldMk cId="2454621732" sldId="1850"/>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689297007" sldId="1851"/>
        </pc:sldMkLst>
        <pc:spChg chg="mod">
          <ac:chgData name="Yoel Kortick" userId="167978f5-7f40-4909-85d5-d4149554ad4e" providerId="ADAL" clId="{178E203D-F436-4EC6-B341-688274A1FBB1}" dt="2023-09-21T05:14:31.577" v="3580"/>
          <ac:spMkLst>
            <pc:docMk/>
            <pc:sldMk cId="2689297007" sldId="1851"/>
            <ac:spMk id="3" creationId="{4FC18B40-6547-41EC-8A0E-1C8F40E0A42F}"/>
          </ac:spMkLst>
        </pc:spChg>
        <pc:spChg chg="mod">
          <ac:chgData name="Yoel Kortick" userId="167978f5-7f40-4909-85d5-d4149554ad4e" providerId="ADAL" clId="{178E203D-F436-4EC6-B341-688274A1FBB1}" dt="2023-09-21T05:14:31.577" v="3580"/>
          <ac:spMkLst>
            <pc:docMk/>
            <pc:sldMk cId="2689297007" sldId="1851"/>
            <ac:spMk id="4" creationId="{2490F34D-A7E2-4EA9-8B1A-78371A1F1CD1}"/>
          </ac:spMkLst>
        </pc:spChg>
        <pc:spChg chg="mod">
          <ac:chgData name="Yoel Kortick" userId="167978f5-7f40-4909-85d5-d4149554ad4e" providerId="ADAL" clId="{178E203D-F436-4EC6-B341-688274A1FBB1}" dt="2023-09-20T11:07:47.784" v="2773" actId="1076"/>
          <ac:spMkLst>
            <pc:docMk/>
            <pc:sldMk cId="2689297007" sldId="1851"/>
            <ac:spMk id="7" creationId="{8CFD519F-B2CF-743E-199C-EEBFE79BF737}"/>
          </ac:spMkLst>
        </pc:spChg>
        <pc:spChg chg="mod">
          <ac:chgData name="Yoel Kortick" userId="167978f5-7f40-4909-85d5-d4149554ad4e" providerId="ADAL" clId="{178E203D-F436-4EC6-B341-688274A1FBB1}" dt="2023-09-20T11:07:54.545" v="2775" actId="14100"/>
          <ac:spMkLst>
            <pc:docMk/>
            <pc:sldMk cId="2689297007" sldId="1851"/>
            <ac:spMk id="9" creationId="{F9D9A5AF-8D0C-050E-F866-D634A066EC0E}"/>
          </ac:spMkLst>
        </pc:spChg>
        <pc:picChg chg="add mod ord">
          <ac:chgData name="Yoel Kortick" userId="167978f5-7f40-4909-85d5-d4149554ad4e" providerId="ADAL" clId="{178E203D-F436-4EC6-B341-688274A1FBB1}" dt="2023-09-20T11:07:58.375" v="2777" actId="167"/>
          <ac:picMkLst>
            <pc:docMk/>
            <pc:sldMk cId="2689297007" sldId="1851"/>
            <ac:picMk id="5" creationId="{AFB45FC9-7CD6-F21C-D4B6-115BA630F3E6}"/>
          </ac:picMkLst>
        </pc:picChg>
        <pc:picChg chg="del">
          <ac:chgData name="Yoel Kortick" userId="167978f5-7f40-4909-85d5-d4149554ad4e" providerId="ADAL" clId="{178E203D-F436-4EC6-B341-688274A1FBB1}" dt="2023-09-20T11:07:37.148" v="2768" actId="478"/>
          <ac:picMkLst>
            <pc:docMk/>
            <pc:sldMk cId="2689297007" sldId="1851"/>
            <ac:picMk id="6" creationId="{BD48C428-FE80-667F-5211-39844B58704A}"/>
          </ac:picMkLst>
        </pc:picChg>
      </pc:sldChg>
      <pc:sldChg chg="addSp delSp modSp add mod">
        <pc:chgData name="Yoel Kortick" userId="167978f5-7f40-4909-85d5-d4149554ad4e" providerId="ADAL" clId="{178E203D-F436-4EC6-B341-688274A1FBB1}" dt="2023-09-21T05:14:31.577" v="3580"/>
        <pc:sldMkLst>
          <pc:docMk/>
          <pc:sldMk cId="3070134393" sldId="1852"/>
        </pc:sldMkLst>
        <pc:spChg chg="mod">
          <ac:chgData name="Yoel Kortick" userId="167978f5-7f40-4909-85d5-d4149554ad4e" providerId="ADAL" clId="{178E203D-F436-4EC6-B341-688274A1FBB1}" dt="2023-09-21T05:14:31.577" v="3580"/>
          <ac:spMkLst>
            <pc:docMk/>
            <pc:sldMk cId="3070134393" sldId="1852"/>
            <ac:spMk id="3" creationId="{4FC18B40-6547-41EC-8A0E-1C8F40E0A42F}"/>
          </ac:spMkLst>
        </pc:spChg>
        <pc:spChg chg="mod">
          <ac:chgData name="Yoel Kortick" userId="167978f5-7f40-4909-85d5-d4149554ad4e" providerId="ADAL" clId="{178E203D-F436-4EC6-B341-688274A1FBB1}" dt="2023-09-21T05:14:31.577" v="3580"/>
          <ac:spMkLst>
            <pc:docMk/>
            <pc:sldMk cId="3070134393" sldId="1852"/>
            <ac:spMk id="4" creationId="{2490F34D-A7E2-4EA9-8B1A-78371A1F1CD1}"/>
          </ac:spMkLst>
        </pc:spChg>
        <pc:spChg chg="mod">
          <ac:chgData name="Yoel Kortick" userId="167978f5-7f40-4909-85d5-d4149554ad4e" providerId="ADAL" clId="{178E203D-F436-4EC6-B341-688274A1FBB1}" dt="2023-09-21T05:14:31.577" v="3580"/>
          <ac:spMkLst>
            <pc:docMk/>
            <pc:sldMk cId="3070134393" sldId="1852"/>
            <ac:spMk id="11" creationId="{750AAA4A-274C-A94C-AE75-70988A5E545B}"/>
          </ac:spMkLst>
        </pc:spChg>
        <pc:picChg chg="add del">
          <ac:chgData name="Yoel Kortick" userId="167978f5-7f40-4909-85d5-d4149554ad4e" providerId="ADAL" clId="{178E203D-F436-4EC6-B341-688274A1FBB1}" dt="2023-09-20T11:09:10.290" v="2780" actId="22"/>
          <ac:picMkLst>
            <pc:docMk/>
            <pc:sldMk cId="3070134393" sldId="1852"/>
            <ac:picMk id="5" creationId="{B5806EEB-D0D3-88A2-0B6B-828C8E144D02}"/>
          </ac:picMkLst>
        </pc:picChg>
        <pc:picChg chg="add mod ord">
          <ac:chgData name="Yoel Kortick" userId="167978f5-7f40-4909-85d5-d4149554ad4e" providerId="ADAL" clId="{178E203D-F436-4EC6-B341-688274A1FBB1}" dt="2023-09-20T11:10:04.655" v="2787" actId="208"/>
          <ac:picMkLst>
            <pc:docMk/>
            <pc:sldMk cId="3070134393" sldId="1852"/>
            <ac:picMk id="7" creationId="{B79B0807-E838-E669-209F-0DFD44CC2496}"/>
          </ac:picMkLst>
        </pc:picChg>
        <pc:picChg chg="add del">
          <ac:chgData name="Yoel Kortick" userId="167978f5-7f40-4909-85d5-d4149554ad4e" providerId="ADAL" clId="{178E203D-F436-4EC6-B341-688274A1FBB1}" dt="2023-09-20T11:09:39.960" v="2782" actId="478"/>
          <ac:picMkLst>
            <pc:docMk/>
            <pc:sldMk cId="3070134393" sldId="1852"/>
            <ac:picMk id="13" creationId="{B1843163-C9BC-B9BE-0D96-BA6D7EDC5A9C}"/>
          </ac:picMkLst>
        </pc:picChg>
      </pc:sldChg>
      <pc:sldChg chg="modSp add">
        <pc:chgData name="Yoel Kortick" userId="167978f5-7f40-4909-85d5-d4149554ad4e" providerId="ADAL" clId="{178E203D-F436-4EC6-B341-688274A1FBB1}" dt="2023-09-21T05:14:31.577" v="3580"/>
        <pc:sldMkLst>
          <pc:docMk/>
          <pc:sldMk cId="420304420" sldId="1853"/>
        </pc:sldMkLst>
        <pc:spChg chg="mod">
          <ac:chgData name="Yoel Kortick" userId="167978f5-7f40-4909-85d5-d4149554ad4e" providerId="ADAL" clId="{178E203D-F436-4EC6-B341-688274A1FBB1}" dt="2023-09-21T05:14:31.577" v="3580"/>
          <ac:spMkLst>
            <pc:docMk/>
            <pc:sldMk cId="420304420" sldId="1853"/>
            <ac:spMk id="3" creationId="{4FC18B40-6547-41EC-8A0E-1C8F40E0A42F}"/>
          </ac:spMkLst>
        </pc:spChg>
        <pc:spChg chg="mod">
          <ac:chgData name="Yoel Kortick" userId="167978f5-7f40-4909-85d5-d4149554ad4e" providerId="ADAL" clId="{178E203D-F436-4EC6-B341-688274A1FBB1}" dt="2023-09-21T05:14:31.577" v="3580"/>
          <ac:spMkLst>
            <pc:docMk/>
            <pc:sldMk cId="420304420" sldId="1853"/>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595737322" sldId="1854"/>
        </pc:sldMkLst>
        <pc:spChg chg="mod">
          <ac:chgData name="Yoel Kortick" userId="167978f5-7f40-4909-85d5-d4149554ad4e" providerId="ADAL" clId="{178E203D-F436-4EC6-B341-688274A1FBB1}" dt="2023-09-21T05:14:31.577" v="3580"/>
          <ac:spMkLst>
            <pc:docMk/>
            <pc:sldMk cId="1595737322" sldId="1854"/>
            <ac:spMk id="3" creationId="{4FC18B40-6547-41EC-8A0E-1C8F40E0A42F}"/>
          </ac:spMkLst>
        </pc:spChg>
        <pc:picChg chg="add mod">
          <ac:chgData name="Yoel Kortick" userId="167978f5-7f40-4909-85d5-d4149554ad4e" providerId="ADAL" clId="{178E203D-F436-4EC6-B341-688274A1FBB1}" dt="2023-09-20T11:21:37.092" v="3007" actId="208"/>
          <ac:picMkLst>
            <pc:docMk/>
            <pc:sldMk cId="1595737322" sldId="1854"/>
            <ac:picMk id="5" creationId="{7ABB383E-188F-E790-07B8-CD216C09A733}"/>
          </ac:picMkLst>
        </pc:picChg>
        <pc:picChg chg="add del">
          <ac:chgData name="Yoel Kortick" userId="167978f5-7f40-4909-85d5-d4149554ad4e" providerId="ADAL" clId="{178E203D-F436-4EC6-B341-688274A1FBB1}" dt="2023-09-20T11:21:51.359" v="3010" actId="478"/>
          <ac:picMkLst>
            <pc:docMk/>
            <pc:sldMk cId="1595737322" sldId="1854"/>
            <ac:picMk id="7" creationId="{BA5E3A40-B654-FE28-1070-6216D0EBC87F}"/>
          </ac:picMkLst>
        </pc:picChg>
        <pc:picChg chg="add mod">
          <ac:chgData name="Yoel Kortick" userId="167978f5-7f40-4909-85d5-d4149554ad4e" providerId="ADAL" clId="{178E203D-F436-4EC6-B341-688274A1FBB1}" dt="2023-09-20T11:22:09.252" v="3016" actId="208"/>
          <ac:picMkLst>
            <pc:docMk/>
            <pc:sldMk cId="1595737322" sldId="1854"/>
            <ac:picMk id="9" creationId="{8C742147-B509-AA88-7CD1-4CFBFEDE9D75}"/>
          </ac:picMkLst>
        </pc:picChg>
        <pc:picChg chg="del">
          <ac:chgData name="Yoel Kortick" userId="167978f5-7f40-4909-85d5-d4149554ad4e" providerId="ADAL" clId="{178E203D-F436-4EC6-B341-688274A1FBB1}" dt="2023-09-20T11:21:48.354" v="3008" actId="478"/>
          <ac:picMkLst>
            <pc:docMk/>
            <pc:sldMk cId="1595737322" sldId="1854"/>
            <ac:picMk id="10" creationId="{FB827A39-4F0D-DC27-62A4-4EB4D9ED8C5C}"/>
          </ac:picMkLst>
        </pc:picChg>
        <pc:picChg chg="del">
          <ac:chgData name="Yoel Kortick" userId="167978f5-7f40-4909-85d5-d4149554ad4e" providerId="ADAL" clId="{178E203D-F436-4EC6-B341-688274A1FBB1}" dt="2023-09-20T11:21:31.489" v="3003" actId="478"/>
          <ac:picMkLst>
            <pc:docMk/>
            <pc:sldMk cId="1595737322" sldId="1854"/>
            <ac:picMk id="13" creationId="{9941571B-FC79-8488-3A76-38F6EA02C796}"/>
          </ac:picMkLst>
        </pc:picChg>
      </pc:sldChg>
      <pc:sldChg chg="addSp delSp modSp add mod">
        <pc:chgData name="Yoel Kortick" userId="167978f5-7f40-4909-85d5-d4149554ad4e" providerId="ADAL" clId="{178E203D-F436-4EC6-B341-688274A1FBB1}" dt="2023-09-21T05:14:31.577" v="3580"/>
        <pc:sldMkLst>
          <pc:docMk/>
          <pc:sldMk cId="2033295952" sldId="1855"/>
        </pc:sldMkLst>
        <pc:spChg chg="mod">
          <ac:chgData name="Yoel Kortick" userId="167978f5-7f40-4909-85d5-d4149554ad4e" providerId="ADAL" clId="{178E203D-F436-4EC6-B341-688274A1FBB1}" dt="2023-09-21T05:14:31.577" v="3580"/>
          <ac:spMkLst>
            <pc:docMk/>
            <pc:sldMk cId="2033295952" sldId="1855"/>
            <ac:spMk id="3" creationId="{4FC18B40-6547-41EC-8A0E-1C8F40E0A42F}"/>
          </ac:spMkLst>
        </pc:spChg>
        <pc:spChg chg="mod">
          <ac:chgData name="Yoel Kortick" userId="167978f5-7f40-4909-85d5-d4149554ad4e" providerId="ADAL" clId="{178E203D-F436-4EC6-B341-688274A1FBB1}" dt="2023-09-21T05:14:31.577" v="3580"/>
          <ac:spMkLst>
            <pc:docMk/>
            <pc:sldMk cId="2033295952" sldId="1855"/>
            <ac:spMk id="4" creationId="{2490F34D-A7E2-4EA9-8B1A-78371A1F1CD1}"/>
          </ac:spMkLst>
        </pc:spChg>
        <pc:spChg chg="mod">
          <ac:chgData name="Yoel Kortick" userId="167978f5-7f40-4909-85d5-d4149554ad4e" providerId="ADAL" clId="{178E203D-F436-4EC6-B341-688274A1FBB1}" dt="2023-09-20T11:32:06.696" v="3021" actId="14100"/>
          <ac:spMkLst>
            <pc:docMk/>
            <pc:sldMk cId="2033295952" sldId="1855"/>
            <ac:spMk id="6" creationId="{75450F1C-11E3-E84E-2E86-E871DF93279B}"/>
          </ac:spMkLst>
        </pc:spChg>
        <pc:picChg chg="del">
          <ac:chgData name="Yoel Kortick" userId="167978f5-7f40-4909-85d5-d4149554ad4e" providerId="ADAL" clId="{178E203D-F436-4EC6-B341-688274A1FBB1}" dt="2023-09-20T11:31:53.081" v="3017" actId="478"/>
          <ac:picMkLst>
            <pc:docMk/>
            <pc:sldMk cId="2033295952" sldId="1855"/>
            <ac:picMk id="5" creationId="{2125BA76-6AB3-2AEA-455F-6030A32C89F2}"/>
          </ac:picMkLst>
        </pc:picChg>
        <pc:picChg chg="add mod ord">
          <ac:chgData name="Yoel Kortick" userId="167978f5-7f40-4909-85d5-d4149554ad4e" providerId="ADAL" clId="{178E203D-F436-4EC6-B341-688274A1FBB1}" dt="2023-09-20T11:32:09.170" v="3022" actId="208"/>
          <ac:picMkLst>
            <pc:docMk/>
            <pc:sldMk cId="2033295952" sldId="1855"/>
            <ac:picMk id="7" creationId="{41A7C168-C444-8A3D-62C1-123F64B4FAA7}"/>
          </ac:picMkLst>
        </pc:picChg>
      </pc:sldChg>
      <pc:sldChg chg="addSp delSp modSp add mod">
        <pc:chgData name="Yoel Kortick" userId="167978f5-7f40-4909-85d5-d4149554ad4e" providerId="ADAL" clId="{178E203D-F436-4EC6-B341-688274A1FBB1}" dt="2023-09-21T05:14:31.577" v="3580"/>
        <pc:sldMkLst>
          <pc:docMk/>
          <pc:sldMk cId="1633253681" sldId="1856"/>
        </pc:sldMkLst>
        <pc:spChg chg="mod">
          <ac:chgData name="Yoel Kortick" userId="167978f5-7f40-4909-85d5-d4149554ad4e" providerId="ADAL" clId="{178E203D-F436-4EC6-B341-688274A1FBB1}" dt="2023-09-21T05:14:31.577" v="3580"/>
          <ac:spMkLst>
            <pc:docMk/>
            <pc:sldMk cId="1633253681" sldId="1856"/>
            <ac:spMk id="3" creationId="{4FC18B40-6547-41EC-8A0E-1C8F40E0A42F}"/>
          </ac:spMkLst>
        </pc:spChg>
        <pc:spChg chg="mod">
          <ac:chgData name="Yoel Kortick" userId="167978f5-7f40-4909-85d5-d4149554ad4e" providerId="ADAL" clId="{178E203D-F436-4EC6-B341-688274A1FBB1}" dt="2023-09-21T05:14:31.577" v="3580"/>
          <ac:spMkLst>
            <pc:docMk/>
            <pc:sldMk cId="1633253681" sldId="1856"/>
            <ac:spMk id="4" creationId="{2490F34D-A7E2-4EA9-8B1A-78371A1F1CD1}"/>
          </ac:spMkLst>
        </pc:spChg>
        <pc:spChg chg="add mod">
          <ac:chgData name="Yoel Kortick" userId="167978f5-7f40-4909-85d5-d4149554ad4e" providerId="ADAL" clId="{178E203D-F436-4EC6-B341-688274A1FBB1}" dt="2023-09-20T11:34:18.837" v="3090" actId="208"/>
          <ac:spMkLst>
            <pc:docMk/>
            <pc:sldMk cId="1633253681" sldId="1856"/>
            <ac:spMk id="6" creationId="{E7202A11-57E6-5989-3440-1AF7A34FCBFC}"/>
          </ac:spMkLst>
        </pc:spChg>
        <pc:spChg chg="del">
          <ac:chgData name="Yoel Kortick" userId="167978f5-7f40-4909-85d5-d4149554ad4e" providerId="ADAL" clId="{178E203D-F436-4EC6-B341-688274A1FBB1}" dt="2023-09-20T11:10:35.341" v="2790" actId="478"/>
          <ac:spMkLst>
            <pc:docMk/>
            <pc:sldMk cId="1633253681" sldId="1856"/>
            <ac:spMk id="11" creationId="{750AAA4A-274C-A94C-AE75-70988A5E545B}"/>
          </ac:spMkLst>
        </pc:spChg>
        <pc:picChg chg="add mod">
          <ac:chgData name="Yoel Kortick" userId="167978f5-7f40-4909-85d5-d4149554ad4e" providerId="ADAL" clId="{178E203D-F436-4EC6-B341-688274A1FBB1}" dt="2023-09-20T11:14:43.277" v="3002" actId="208"/>
          <ac:picMkLst>
            <pc:docMk/>
            <pc:sldMk cId="1633253681" sldId="1856"/>
            <ac:picMk id="5" creationId="{394E4CCC-B4EF-35BD-5151-4C755588B555}"/>
          </ac:picMkLst>
        </pc:picChg>
        <pc:picChg chg="del">
          <ac:chgData name="Yoel Kortick" userId="167978f5-7f40-4909-85d5-d4149554ad4e" providerId="ADAL" clId="{178E203D-F436-4EC6-B341-688274A1FBB1}" dt="2023-09-20T11:10:35.341" v="2790" actId="478"/>
          <ac:picMkLst>
            <pc:docMk/>
            <pc:sldMk cId="1633253681" sldId="1856"/>
            <ac:picMk id="7" creationId="{B79B0807-E838-E669-209F-0DFD44CC2496}"/>
          </ac:picMkLst>
        </pc:picChg>
        <pc:cxnChg chg="del">
          <ac:chgData name="Yoel Kortick" userId="167978f5-7f40-4909-85d5-d4149554ad4e" providerId="ADAL" clId="{178E203D-F436-4EC6-B341-688274A1FBB1}" dt="2023-09-20T11:10:35.341" v="2790" actId="478"/>
          <ac:cxnSpMkLst>
            <pc:docMk/>
            <pc:sldMk cId="1633253681" sldId="1856"/>
            <ac:cxnSpMk id="15" creationId="{2C513B3E-0B97-FC0B-5505-C5F2E99715B6}"/>
          </ac:cxnSpMkLst>
        </pc:cxnChg>
        <pc:cxnChg chg="del">
          <ac:chgData name="Yoel Kortick" userId="167978f5-7f40-4909-85d5-d4149554ad4e" providerId="ADAL" clId="{178E203D-F436-4EC6-B341-688274A1FBB1}" dt="2023-09-20T11:10:35.341" v="2790" actId="478"/>
          <ac:cxnSpMkLst>
            <pc:docMk/>
            <pc:sldMk cId="1633253681" sldId="1856"/>
            <ac:cxnSpMk id="16" creationId="{A96DE0E0-3E45-FFD2-1D4D-D9C03186C2A6}"/>
          </ac:cxnSpMkLst>
        </pc:cxnChg>
      </pc:sldChg>
      <pc:sldChg chg="modSp add">
        <pc:chgData name="Yoel Kortick" userId="167978f5-7f40-4909-85d5-d4149554ad4e" providerId="ADAL" clId="{178E203D-F436-4EC6-B341-688274A1FBB1}" dt="2023-09-21T05:14:31.577" v="3580"/>
        <pc:sldMkLst>
          <pc:docMk/>
          <pc:sldMk cId="1190637392" sldId="1857"/>
        </pc:sldMkLst>
        <pc:spChg chg="mod">
          <ac:chgData name="Yoel Kortick" userId="167978f5-7f40-4909-85d5-d4149554ad4e" providerId="ADAL" clId="{178E203D-F436-4EC6-B341-688274A1FBB1}" dt="2023-09-21T05:14:31.577" v="3580"/>
          <ac:spMkLst>
            <pc:docMk/>
            <pc:sldMk cId="1190637392" sldId="1857"/>
            <ac:spMk id="3" creationId="{4FC18B40-6547-41EC-8A0E-1C8F40E0A42F}"/>
          </ac:spMkLst>
        </pc:spChg>
        <pc:spChg chg="mod">
          <ac:chgData name="Yoel Kortick" userId="167978f5-7f40-4909-85d5-d4149554ad4e" providerId="ADAL" clId="{178E203D-F436-4EC6-B341-688274A1FBB1}" dt="2023-09-21T05:14:31.577" v="3580"/>
          <ac:spMkLst>
            <pc:docMk/>
            <pc:sldMk cId="1190637392" sldId="1857"/>
            <ac:spMk id="4" creationId="{2490F34D-A7E2-4EA9-8B1A-78371A1F1CD1}"/>
          </ac:spMkLst>
        </pc:spChg>
      </pc:sldChg>
      <pc:sldChg chg="modSp add mod">
        <pc:chgData name="Yoel Kortick" userId="167978f5-7f40-4909-85d5-d4149554ad4e" providerId="ADAL" clId="{178E203D-F436-4EC6-B341-688274A1FBB1}" dt="2023-09-21T05:14:31.577" v="3580"/>
        <pc:sldMkLst>
          <pc:docMk/>
          <pc:sldMk cId="3477138020" sldId="1858"/>
        </pc:sldMkLst>
        <pc:spChg chg="mod">
          <ac:chgData name="Yoel Kortick" userId="167978f5-7f40-4909-85d5-d4149554ad4e" providerId="ADAL" clId="{178E203D-F436-4EC6-B341-688274A1FBB1}" dt="2023-09-21T05:14:31.577" v="3580"/>
          <ac:spMkLst>
            <pc:docMk/>
            <pc:sldMk cId="3477138020" sldId="1858"/>
            <ac:spMk id="4" creationId="{A1FE6F9A-C018-4915-94D1-7B4CD1DF4BFF}"/>
          </ac:spMkLst>
        </pc:spChg>
      </pc:sldChg>
      <pc:sldChg chg="modSp add mod">
        <pc:chgData name="Yoel Kortick" userId="167978f5-7f40-4909-85d5-d4149554ad4e" providerId="ADAL" clId="{178E203D-F436-4EC6-B341-688274A1FBB1}" dt="2023-09-21T05:14:31.577" v="3580"/>
        <pc:sldMkLst>
          <pc:docMk/>
          <pc:sldMk cId="2432675236" sldId="1859"/>
        </pc:sldMkLst>
        <pc:spChg chg="mod">
          <ac:chgData name="Yoel Kortick" userId="167978f5-7f40-4909-85d5-d4149554ad4e" providerId="ADAL" clId="{178E203D-F436-4EC6-B341-688274A1FBB1}" dt="2023-09-21T05:14:31.577" v="3580"/>
          <ac:spMkLst>
            <pc:docMk/>
            <pc:sldMk cId="2432675236" sldId="1859"/>
            <ac:spMk id="3" creationId="{4FC18B40-6547-41EC-8A0E-1C8F40E0A42F}"/>
          </ac:spMkLst>
        </pc:spChg>
        <pc:spChg chg="mod">
          <ac:chgData name="Yoel Kortick" userId="167978f5-7f40-4909-85d5-d4149554ad4e" providerId="ADAL" clId="{178E203D-F436-4EC6-B341-688274A1FBB1}" dt="2023-09-21T05:14:31.577" v="3580"/>
          <ac:spMkLst>
            <pc:docMk/>
            <pc:sldMk cId="2432675236" sldId="1859"/>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110093184" sldId="1860"/>
        </pc:sldMkLst>
        <pc:spChg chg="mod">
          <ac:chgData name="Yoel Kortick" userId="167978f5-7f40-4909-85d5-d4149554ad4e" providerId="ADAL" clId="{178E203D-F436-4EC6-B341-688274A1FBB1}" dt="2023-09-21T05:14:31.577" v="3580"/>
          <ac:spMkLst>
            <pc:docMk/>
            <pc:sldMk cId="1110093184" sldId="1860"/>
            <ac:spMk id="3" creationId="{4FC18B40-6547-41EC-8A0E-1C8F40E0A42F}"/>
          </ac:spMkLst>
        </pc:spChg>
        <pc:spChg chg="mod">
          <ac:chgData name="Yoel Kortick" userId="167978f5-7f40-4909-85d5-d4149554ad4e" providerId="ADAL" clId="{178E203D-F436-4EC6-B341-688274A1FBB1}" dt="2023-09-21T05:14:31.577" v="3580"/>
          <ac:spMkLst>
            <pc:docMk/>
            <pc:sldMk cId="1110093184" sldId="1860"/>
            <ac:spMk id="12" creationId="{E8E43AC9-5C96-4798-B751-EDB6EC40D17B}"/>
          </ac:spMkLst>
        </pc:spChg>
        <pc:spChg chg="mod">
          <ac:chgData name="Yoel Kortick" userId="167978f5-7f40-4909-85d5-d4149554ad4e" providerId="ADAL" clId="{178E203D-F436-4EC6-B341-688274A1FBB1}" dt="2023-09-20T11:37:41.528" v="3126" actId="14100"/>
          <ac:spMkLst>
            <pc:docMk/>
            <pc:sldMk cId="1110093184" sldId="1860"/>
            <ac:spMk id="13" creationId="{FB1CA456-C550-4C1F-AACF-C1AD6CCDD186}"/>
          </ac:spMkLst>
        </pc:spChg>
        <pc:spChg chg="mod">
          <ac:chgData name="Yoel Kortick" userId="167978f5-7f40-4909-85d5-d4149554ad4e" providerId="ADAL" clId="{178E203D-F436-4EC6-B341-688274A1FBB1}" dt="2023-09-20T11:37:46.914" v="3129" actId="1076"/>
          <ac:spMkLst>
            <pc:docMk/>
            <pc:sldMk cId="1110093184" sldId="1860"/>
            <ac:spMk id="14" creationId="{F1D2BB33-47EF-482F-A608-9A4436412A37}"/>
          </ac:spMkLst>
        </pc:spChg>
        <pc:picChg chg="add mod ord">
          <ac:chgData name="Yoel Kortick" userId="167978f5-7f40-4909-85d5-d4149554ad4e" providerId="ADAL" clId="{178E203D-F436-4EC6-B341-688274A1FBB1}" dt="2023-09-20T11:38:06.746" v="3135" actId="208"/>
          <ac:picMkLst>
            <pc:docMk/>
            <pc:sldMk cId="1110093184" sldId="1860"/>
            <ac:picMk id="4" creationId="{29B5E241-ACB0-5F0A-86A3-98B189468553}"/>
          </ac:picMkLst>
        </pc:picChg>
        <pc:picChg chg="del">
          <ac:chgData name="Yoel Kortick" userId="167978f5-7f40-4909-85d5-d4149554ad4e" providerId="ADAL" clId="{178E203D-F436-4EC6-B341-688274A1FBB1}" dt="2023-09-20T11:37:31.663" v="3120" actId="478"/>
          <ac:picMkLst>
            <pc:docMk/>
            <pc:sldMk cId="1110093184" sldId="1860"/>
            <ac:picMk id="9" creationId="{3F40012B-396A-1B82-4D25-FF0B2E7FDDE7}"/>
          </ac:picMkLst>
        </pc:picChg>
        <pc:cxnChg chg="mod">
          <ac:chgData name="Yoel Kortick" userId="167978f5-7f40-4909-85d5-d4149554ad4e" providerId="ADAL" clId="{178E203D-F436-4EC6-B341-688274A1FBB1}" dt="2023-09-20T11:37:46.914" v="3129" actId="1076"/>
          <ac:cxnSpMkLst>
            <pc:docMk/>
            <pc:sldMk cId="1110093184" sldId="1860"/>
            <ac:cxnSpMk id="16" creationId="{21F2F931-11A9-44E6-B69A-66FB4E5F8696}"/>
          </ac:cxnSpMkLst>
        </pc:cxnChg>
        <pc:cxnChg chg="mod">
          <ac:chgData name="Yoel Kortick" userId="167978f5-7f40-4909-85d5-d4149554ad4e" providerId="ADAL" clId="{178E203D-F436-4EC6-B341-688274A1FBB1}" dt="2023-09-20T11:38:00.383" v="3132" actId="14100"/>
          <ac:cxnSpMkLst>
            <pc:docMk/>
            <pc:sldMk cId="1110093184" sldId="1860"/>
            <ac:cxnSpMk id="18" creationId="{1C684AFA-F5E4-46C3-99E9-7D1212EFC483}"/>
          </ac:cxnSpMkLst>
        </pc:cxnChg>
      </pc:sldChg>
      <pc:sldChg chg="modSp add mod">
        <pc:chgData name="Yoel Kortick" userId="167978f5-7f40-4909-85d5-d4149554ad4e" providerId="ADAL" clId="{178E203D-F436-4EC6-B341-688274A1FBB1}" dt="2023-09-21T05:14:31.577" v="3580"/>
        <pc:sldMkLst>
          <pc:docMk/>
          <pc:sldMk cId="3275506538" sldId="1861"/>
        </pc:sldMkLst>
        <pc:spChg chg="mod">
          <ac:chgData name="Yoel Kortick" userId="167978f5-7f40-4909-85d5-d4149554ad4e" providerId="ADAL" clId="{178E203D-F436-4EC6-B341-688274A1FBB1}" dt="2023-09-21T05:14:31.577" v="3580"/>
          <ac:spMkLst>
            <pc:docMk/>
            <pc:sldMk cId="3275506538" sldId="1861"/>
            <ac:spMk id="3" creationId="{4FC18B40-6547-41EC-8A0E-1C8F40E0A42F}"/>
          </ac:spMkLst>
        </pc:spChg>
        <pc:spChg chg="mod">
          <ac:chgData name="Yoel Kortick" userId="167978f5-7f40-4909-85d5-d4149554ad4e" providerId="ADAL" clId="{178E203D-F436-4EC6-B341-688274A1FBB1}" dt="2023-09-21T05:14:31.577" v="3580"/>
          <ac:spMkLst>
            <pc:docMk/>
            <pc:sldMk cId="3275506538" sldId="1861"/>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649823636" sldId="1862"/>
        </pc:sldMkLst>
        <pc:spChg chg="mod">
          <ac:chgData name="Yoel Kortick" userId="167978f5-7f40-4909-85d5-d4149554ad4e" providerId="ADAL" clId="{178E203D-F436-4EC6-B341-688274A1FBB1}" dt="2023-09-21T05:14:31.577" v="3580"/>
          <ac:spMkLst>
            <pc:docMk/>
            <pc:sldMk cId="1649823636" sldId="1862"/>
            <ac:spMk id="3" creationId="{4FC18B40-6547-41EC-8A0E-1C8F40E0A42F}"/>
          </ac:spMkLst>
        </pc:spChg>
        <pc:spChg chg="mod">
          <ac:chgData name="Yoel Kortick" userId="167978f5-7f40-4909-85d5-d4149554ad4e" providerId="ADAL" clId="{178E203D-F436-4EC6-B341-688274A1FBB1}" dt="2023-09-20T11:36:58.903" v="3117" actId="1076"/>
          <ac:spMkLst>
            <pc:docMk/>
            <pc:sldMk cId="1649823636" sldId="1862"/>
            <ac:spMk id="6" creationId="{142378E3-0F33-3FFE-7076-B12A02B94888}"/>
          </ac:spMkLst>
        </pc:spChg>
        <pc:spChg chg="mod">
          <ac:chgData name="Yoel Kortick" userId="167978f5-7f40-4909-85d5-d4149554ad4e" providerId="ADAL" clId="{178E203D-F436-4EC6-B341-688274A1FBB1}" dt="2023-09-21T05:14:31.577" v="3580"/>
          <ac:spMkLst>
            <pc:docMk/>
            <pc:sldMk cId="1649823636" sldId="1862"/>
            <ac:spMk id="12" creationId="{E8E43AC9-5C96-4798-B751-EDB6EC40D17B}"/>
          </ac:spMkLst>
        </pc:spChg>
        <pc:spChg chg="mod">
          <ac:chgData name="Yoel Kortick" userId="167978f5-7f40-4909-85d5-d4149554ad4e" providerId="ADAL" clId="{178E203D-F436-4EC6-B341-688274A1FBB1}" dt="2023-09-20T11:36:56.419" v="3116" actId="14100"/>
          <ac:spMkLst>
            <pc:docMk/>
            <pc:sldMk cId="1649823636" sldId="1862"/>
            <ac:spMk id="19" creationId="{19966735-21AD-A387-E14D-396B2A32F093}"/>
          </ac:spMkLst>
        </pc:spChg>
        <pc:picChg chg="add mod ord">
          <ac:chgData name="Yoel Kortick" userId="167978f5-7f40-4909-85d5-d4149554ad4e" providerId="ADAL" clId="{178E203D-F436-4EC6-B341-688274A1FBB1}" dt="2023-09-20T11:38:16.509" v="3136" actId="208"/>
          <ac:picMkLst>
            <pc:docMk/>
            <pc:sldMk cId="1649823636" sldId="1862"/>
            <ac:picMk id="4" creationId="{5A1EED05-A59D-B3FF-0CA5-8B2521913078}"/>
          </ac:picMkLst>
        </pc:picChg>
        <pc:picChg chg="del">
          <ac:chgData name="Yoel Kortick" userId="167978f5-7f40-4909-85d5-d4149554ad4e" providerId="ADAL" clId="{178E203D-F436-4EC6-B341-688274A1FBB1}" dt="2023-09-20T11:36:47.081" v="3112" actId="478"/>
          <ac:picMkLst>
            <pc:docMk/>
            <pc:sldMk cId="1649823636" sldId="1862"/>
            <ac:picMk id="15" creationId="{0F689B7A-E41D-3293-8751-AFCC4B94E1E3}"/>
          </ac:picMkLst>
        </pc:picChg>
        <pc:cxnChg chg="mod">
          <ac:chgData name="Yoel Kortick" userId="167978f5-7f40-4909-85d5-d4149554ad4e" providerId="ADAL" clId="{178E203D-F436-4EC6-B341-688274A1FBB1}" dt="2023-09-20T11:37:05.694" v="3119" actId="1038"/>
          <ac:cxnSpMkLst>
            <pc:docMk/>
            <pc:sldMk cId="1649823636" sldId="1862"/>
            <ac:cxnSpMk id="8" creationId="{98E2308D-66DA-C0F2-EC14-AEFA71145AA1}"/>
          </ac:cxnSpMkLst>
        </pc:cxnChg>
        <pc:cxnChg chg="mod">
          <ac:chgData name="Yoel Kortick" userId="167978f5-7f40-4909-85d5-d4149554ad4e" providerId="ADAL" clId="{178E203D-F436-4EC6-B341-688274A1FBB1}" dt="2023-09-20T11:37:05.694" v="3119" actId="1038"/>
          <ac:cxnSpMkLst>
            <pc:docMk/>
            <pc:sldMk cId="1649823636" sldId="1862"/>
            <ac:cxnSpMk id="9" creationId="{5758AC48-1359-6ABC-95F4-BCAA834AF067}"/>
          </ac:cxnSpMkLst>
        </pc:cxnChg>
      </pc:sldChg>
      <pc:sldChg chg="modSp add mod">
        <pc:chgData name="Yoel Kortick" userId="167978f5-7f40-4909-85d5-d4149554ad4e" providerId="ADAL" clId="{178E203D-F436-4EC6-B341-688274A1FBB1}" dt="2023-09-21T05:14:31.577" v="3580"/>
        <pc:sldMkLst>
          <pc:docMk/>
          <pc:sldMk cId="3010823598" sldId="1863"/>
        </pc:sldMkLst>
        <pc:spChg chg="mod">
          <ac:chgData name="Yoel Kortick" userId="167978f5-7f40-4909-85d5-d4149554ad4e" providerId="ADAL" clId="{178E203D-F436-4EC6-B341-688274A1FBB1}" dt="2023-09-21T05:14:31.577" v="3580"/>
          <ac:spMkLst>
            <pc:docMk/>
            <pc:sldMk cId="3010823598" sldId="1863"/>
            <ac:spMk id="3" creationId="{4FC18B40-6547-41EC-8A0E-1C8F40E0A42F}"/>
          </ac:spMkLst>
        </pc:spChg>
        <pc:spChg chg="mod">
          <ac:chgData name="Yoel Kortick" userId="167978f5-7f40-4909-85d5-d4149554ad4e" providerId="ADAL" clId="{178E203D-F436-4EC6-B341-688274A1FBB1}" dt="2023-09-21T05:14:31.577" v="3580"/>
          <ac:spMkLst>
            <pc:docMk/>
            <pc:sldMk cId="3010823598" sldId="1863"/>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058564140" sldId="1864"/>
        </pc:sldMkLst>
        <pc:spChg chg="mod">
          <ac:chgData name="Yoel Kortick" userId="167978f5-7f40-4909-85d5-d4149554ad4e" providerId="ADAL" clId="{178E203D-F436-4EC6-B341-688274A1FBB1}" dt="2023-09-21T05:14:31.577" v="3580"/>
          <ac:spMkLst>
            <pc:docMk/>
            <pc:sldMk cId="1058564140" sldId="1864"/>
            <ac:spMk id="3" creationId="{4FC18B40-6547-41EC-8A0E-1C8F40E0A42F}"/>
          </ac:spMkLst>
        </pc:spChg>
        <pc:spChg chg="mod">
          <ac:chgData name="Yoel Kortick" userId="167978f5-7f40-4909-85d5-d4149554ad4e" providerId="ADAL" clId="{178E203D-F436-4EC6-B341-688274A1FBB1}" dt="2023-09-20T12:04:04.006" v="3468" actId="14100"/>
          <ac:spMkLst>
            <pc:docMk/>
            <pc:sldMk cId="1058564140" sldId="1864"/>
            <ac:spMk id="8" creationId="{1E526910-B740-43BB-9934-776ECEBC2ABA}"/>
          </ac:spMkLst>
        </pc:spChg>
        <pc:spChg chg="mod">
          <ac:chgData name="Yoel Kortick" userId="167978f5-7f40-4909-85d5-d4149554ad4e" providerId="ADAL" clId="{178E203D-F436-4EC6-B341-688274A1FBB1}" dt="2023-09-20T12:04:17.683" v="3470" actId="14100"/>
          <ac:spMkLst>
            <pc:docMk/>
            <pc:sldMk cId="1058564140" sldId="1864"/>
            <ac:spMk id="9" creationId="{F393EE36-AA6E-4DC6-92C1-2A8879A01ECC}"/>
          </ac:spMkLst>
        </pc:spChg>
        <pc:picChg chg="add del">
          <ac:chgData name="Yoel Kortick" userId="167978f5-7f40-4909-85d5-d4149554ad4e" providerId="ADAL" clId="{178E203D-F436-4EC6-B341-688274A1FBB1}" dt="2023-09-20T11:39:01.661" v="3141" actId="478"/>
          <ac:picMkLst>
            <pc:docMk/>
            <pc:sldMk cId="1058564140" sldId="1864"/>
            <ac:picMk id="4" creationId="{A8DE6F88-5605-D8C4-129F-208A53610163}"/>
          </ac:picMkLst>
        </pc:picChg>
        <pc:picChg chg="add del">
          <ac:chgData name="Yoel Kortick" userId="167978f5-7f40-4909-85d5-d4149554ad4e" providerId="ADAL" clId="{178E203D-F436-4EC6-B341-688274A1FBB1}" dt="2023-09-20T11:38:56.595" v="3139" actId="22"/>
          <ac:picMkLst>
            <pc:docMk/>
            <pc:sldMk cId="1058564140" sldId="1864"/>
            <ac:picMk id="5" creationId="{A03A2CDF-A62E-4C5F-DB25-610DA0F98008}"/>
          </ac:picMkLst>
        </pc:picChg>
        <pc:picChg chg="add del mod ord">
          <ac:chgData name="Yoel Kortick" userId="167978f5-7f40-4909-85d5-d4149554ad4e" providerId="ADAL" clId="{178E203D-F436-4EC6-B341-688274A1FBB1}" dt="2023-09-20T12:03:51.255" v="3462" actId="478"/>
          <ac:picMkLst>
            <pc:docMk/>
            <pc:sldMk cId="1058564140" sldId="1864"/>
            <ac:picMk id="7" creationId="{240A649A-65B5-2A0D-1BB6-13B705E38B81}"/>
          </ac:picMkLst>
        </pc:picChg>
        <pc:picChg chg="add mod ord">
          <ac:chgData name="Yoel Kortick" userId="167978f5-7f40-4909-85d5-d4149554ad4e" providerId="ADAL" clId="{178E203D-F436-4EC6-B341-688274A1FBB1}" dt="2023-09-20T12:04:19.177" v="3471" actId="208"/>
          <ac:picMkLst>
            <pc:docMk/>
            <pc:sldMk cId="1058564140" sldId="1864"/>
            <ac:picMk id="11" creationId="{491A0EF1-A902-9F8D-BFF3-225FCB34F683}"/>
          </ac:picMkLst>
        </pc:picChg>
      </pc:sldChg>
      <pc:sldChg chg="modSp add mod">
        <pc:chgData name="Yoel Kortick" userId="167978f5-7f40-4909-85d5-d4149554ad4e" providerId="ADAL" clId="{178E203D-F436-4EC6-B341-688274A1FBB1}" dt="2023-09-21T05:14:31.577" v="3580"/>
        <pc:sldMkLst>
          <pc:docMk/>
          <pc:sldMk cId="2018864340" sldId="1865"/>
        </pc:sldMkLst>
        <pc:spChg chg="mod">
          <ac:chgData name="Yoel Kortick" userId="167978f5-7f40-4909-85d5-d4149554ad4e" providerId="ADAL" clId="{178E203D-F436-4EC6-B341-688274A1FBB1}" dt="2023-09-21T05:14:31.577" v="3580"/>
          <ac:spMkLst>
            <pc:docMk/>
            <pc:sldMk cId="2018864340" sldId="1865"/>
            <ac:spMk id="3" creationId="{4FC18B40-6547-41EC-8A0E-1C8F40E0A42F}"/>
          </ac:spMkLst>
        </pc:spChg>
        <pc:spChg chg="mod">
          <ac:chgData name="Yoel Kortick" userId="167978f5-7f40-4909-85d5-d4149554ad4e" providerId="ADAL" clId="{178E203D-F436-4EC6-B341-688274A1FBB1}" dt="2023-09-21T05:14:31.577" v="3580"/>
          <ac:spMkLst>
            <pc:docMk/>
            <pc:sldMk cId="2018864340" sldId="1865"/>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2294378225" sldId="1866"/>
        </pc:sldMkLst>
        <pc:spChg chg="mod">
          <ac:chgData name="Yoel Kortick" userId="167978f5-7f40-4909-85d5-d4149554ad4e" providerId="ADAL" clId="{178E203D-F436-4EC6-B341-688274A1FBB1}" dt="2023-09-20T11:46:46.806" v="3289" actId="14100"/>
          <ac:spMkLst>
            <pc:docMk/>
            <pc:sldMk cId="2294378225" sldId="1866"/>
            <ac:spMk id="2" creationId="{863AC689-EBAA-4BC2-9434-BF66231F11D1}"/>
          </ac:spMkLst>
        </pc:spChg>
        <pc:spChg chg="mod">
          <ac:chgData name="Yoel Kortick" userId="167978f5-7f40-4909-85d5-d4149554ad4e" providerId="ADAL" clId="{178E203D-F436-4EC6-B341-688274A1FBB1}" dt="2023-09-21T05:14:31.577" v="3580"/>
          <ac:spMkLst>
            <pc:docMk/>
            <pc:sldMk cId="2294378225" sldId="1866"/>
            <ac:spMk id="3" creationId="{4FC18B40-6547-41EC-8A0E-1C8F40E0A42F}"/>
          </ac:spMkLst>
        </pc:spChg>
        <pc:spChg chg="mod">
          <ac:chgData name="Yoel Kortick" userId="167978f5-7f40-4909-85d5-d4149554ad4e" providerId="ADAL" clId="{178E203D-F436-4EC6-B341-688274A1FBB1}" dt="2023-09-20T11:47:03.123" v="3304" actId="14100"/>
          <ac:spMkLst>
            <pc:docMk/>
            <pc:sldMk cId="2294378225" sldId="1866"/>
            <ac:spMk id="5" creationId="{DA57F9F1-FBC5-463E-8032-E4E681CAF6D9}"/>
          </ac:spMkLst>
        </pc:spChg>
        <pc:spChg chg="mod">
          <ac:chgData name="Yoel Kortick" userId="167978f5-7f40-4909-85d5-d4149554ad4e" providerId="ADAL" clId="{178E203D-F436-4EC6-B341-688274A1FBB1}" dt="2023-09-20T11:46:59.361" v="3303" actId="1038"/>
          <ac:spMkLst>
            <pc:docMk/>
            <pc:sldMk cId="2294378225" sldId="1866"/>
            <ac:spMk id="8" creationId="{06A5938E-3004-FF0F-33A5-4A16577FF877}"/>
          </ac:spMkLst>
        </pc:spChg>
        <pc:spChg chg="mod">
          <ac:chgData name="Yoel Kortick" userId="167978f5-7f40-4909-85d5-d4149554ad4e" providerId="ADAL" clId="{178E203D-F436-4EC6-B341-688274A1FBB1}" dt="2023-09-20T11:46:51.227" v="3291" actId="14100"/>
          <ac:spMkLst>
            <pc:docMk/>
            <pc:sldMk cId="2294378225" sldId="1866"/>
            <ac:spMk id="10" creationId="{D305A98B-F680-47E5-A93E-34C7112753CD}"/>
          </ac:spMkLst>
        </pc:spChg>
        <pc:picChg chg="add mod ord">
          <ac:chgData name="Yoel Kortick" userId="167978f5-7f40-4909-85d5-d4149554ad4e" providerId="ADAL" clId="{178E203D-F436-4EC6-B341-688274A1FBB1}" dt="2023-09-20T11:47:04.859" v="3305" actId="208"/>
          <ac:picMkLst>
            <pc:docMk/>
            <pc:sldMk cId="2294378225" sldId="1866"/>
            <ac:picMk id="6" creationId="{C47FEA1D-B788-9CE4-428F-AE8212194EF6}"/>
          </ac:picMkLst>
        </pc:picChg>
        <pc:picChg chg="del">
          <ac:chgData name="Yoel Kortick" userId="167978f5-7f40-4909-85d5-d4149554ad4e" providerId="ADAL" clId="{178E203D-F436-4EC6-B341-688274A1FBB1}" dt="2023-09-20T11:46:37.872" v="3285" actId="478"/>
          <ac:picMkLst>
            <pc:docMk/>
            <pc:sldMk cId="2294378225" sldId="1866"/>
            <ac:picMk id="7" creationId="{832CDDC5-4801-A6FB-408A-B1F365EB8203}"/>
          </ac:picMkLst>
        </pc:picChg>
        <pc:cxnChg chg="mod">
          <ac:chgData name="Yoel Kortick" userId="167978f5-7f40-4909-85d5-d4149554ad4e" providerId="ADAL" clId="{178E203D-F436-4EC6-B341-688274A1FBB1}" dt="2023-09-20T11:46:59.361" v="3303" actId="1038"/>
          <ac:cxnSpMkLst>
            <pc:docMk/>
            <pc:sldMk cId="2294378225" sldId="1866"/>
            <ac:cxnSpMk id="9" creationId="{97294D09-A828-03F3-D08B-99AA14949770}"/>
          </ac:cxnSpMkLst>
        </pc:cxnChg>
        <pc:cxnChg chg="mod">
          <ac:chgData name="Yoel Kortick" userId="167978f5-7f40-4909-85d5-d4149554ad4e" providerId="ADAL" clId="{178E203D-F436-4EC6-B341-688274A1FBB1}" dt="2023-09-20T11:46:59.361" v="3303" actId="1038"/>
          <ac:cxnSpMkLst>
            <pc:docMk/>
            <pc:sldMk cId="2294378225" sldId="1866"/>
            <ac:cxnSpMk id="11" creationId="{F5A03269-E05B-30C4-65D3-445A4CFC2A05}"/>
          </ac:cxnSpMkLst>
        </pc:cxnChg>
      </pc:sldChg>
      <pc:sldChg chg="addSp delSp modSp add mod">
        <pc:chgData name="Yoel Kortick" userId="167978f5-7f40-4909-85d5-d4149554ad4e" providerId="ADAL" clId="{178E203D-F436-4EC6-B341-688274A1FBB1}" dt="2023-09-21T05:14:31.577" v="3580"/>
        <pc:sldMkLst>
          <pc:docMk/>
          <pc:sldMk cId="1600374228" sldId="1867"/>
        </pc:sldMkLst>
        <pc:spChg chg="mod">
          <ac:chgData name="Yoel Kortick" userId="167978f5-7f40-4909-85d5-d4149554ad4e" providerId="ADAL" clId="{178E203D-F436-4EC6-B341-688274A1FBB1}" dt="2023-09-21T05:14:31.577" v="3580"/>
          <ac:spMkLst>
            <pc:docMk/>
            <pc:sldMk cId="1600374228" sldId="1867"/>
            <ac:spMk id="3" creationId="{4FC18B40-6547-41EC-8A0E-1C8F40E0A42F}"/>
          </ac:spMkLst>
        </pc:spChg>
        <pc:spChg chg="add mod">
          <ac:chgData name="Yoel Kortick" userId="167978f5-7f40-4909-85d5-d4149554ad4e" providerId="ADAL" clId="{178E203D-F436-4EC6-B341-688274A1FBB1}" dt="2023-09-20T11:48:21.169" v="3324" actId="571"/>
          <ac:spMkLst>
            <pc:docMk/>
            <pc:sldMk cId="1600374228" sldId="1867"/>
            <ac:spMk id="8" creationId="{4186A580-7EA2-F80C-73A3-AA10B29DB4ED}"/>
          </ac:spMkLst>
        </pc:spChg>
        <pc:spChg chg="add mod">
          <ac:chgData name="Yoel Kortick" userId="167978f5-7f40-4909-85d5-d4149554ad4e" providerId="ADAL" clId="{178E203D-F436-4EC6-B341-688274A1FBB1}" dt="2023-09-20T11:48:21.169" v="3324" actId="571"/>
          <ac:spMkLst>
            <pc:docMk/>
            <pc:sldMk cId="1600374228" sldId="1867"/>
            <ac:spMk id="10" creationId="{C1ECA2B8-882F-2B77-2A5A-3E65AE4B6CCE}"/>
          </ac:spMkLst>
        </pc:spChg>
        <pc:spChg chg="mod">
          <ac:chgData name="Yoel Kortick" userId="167978f5-7f40-4909-85d5-d4149554ad4e" providerId="ADAL" clId="{178E203D-F436-4EC6-B341-688274A1FBB1}" dt="2023-09-21T05:14:31.577" v="3580"/>
          <ac:spMkLst>
            <pc:docMk/>
            <pc:sldMk cId="1600374228" sldId="1867"/>
            <ac:spMk id="12" creationId="{1ED9A28F-644A-7D3A-04E6-A015A2819FFD}"/>
          </ac:spMkLst>
        </pc:spChg>
        <pc:spChg chg="mod">
          <ac:chgData name="Yoel Kortick" userId="167978f5-7f40-4909-85d5-d4149554ad4e" providerId="ADAL" clId="{178E203D-F436-4EC6-B341-688274A1FBB1}" dt="2023-09-20T11:48:29.862" v="3356" actId="1035"/>
          <ac:spMkLst>
            <pc:docMk/>
            <pc:sldMk cId="1600374228" sldId="1867"/>
            <ac:spMk id="13" creationId="{1BE34C9B-CB87-0399-9514-1216005354CB}"/>
          </ac:spMkLst>
        </pc:spChg>
        <pc:spChg chg="add mod">
          <ac:chgData name="Yoel Kortick" userId="167978f5-7f40-4909-85d5-d4149554ad4e" providerId="ADAL" clId="{178E203D-F436-4EC6-B341-688274A1FBB1}" dt="2023-09-20T11:48:20.848" v="3323" actId="571"/>
          <ac:spMkLst>
            <pc:docMk/>
            <pc:sldMk cId="1600374228" sldId="1867"/>
            <ac:spMk id="16" creationId="{8B6AD783-A5DD-0ACA-3E5E-C9C4829A26F3}"/>
          </ac:spMkLst>
        </pc:spChg>
        <pc:spChg chg="add mod">
          <ac:chgData name="Yoel Kortick" userId="167978f5-7f40-4909-85d5-d4149554ad4e" providerId="ADAL" clId="{178E203D-F436-4EC6-B341-688274A1FBB1}" dt="2023-09-20T11:48:20.848" v="3323" actId="571"/>
          <ac:spMkLst>
            <pc:docMk/>
            <pc:sldMk cId="1600374228" sldId="1867"/>
            <ac:spMk id="17" creationId="{DB375499-D077-5F26-9B51-3A11A9EA3CCD}"/>
          </ac:spMkLst>
        </pc:spChg>
        <pc:picChg chg="add del ord">
          <ac:chgData name="Yoel Kortick" userId="167978f5-7f40-4909-85d5-d4149554ad4e" providerId="ADAL" clId="{178E203D-F436-4EC6-B341-688274A1FBB1}" dt="2023-09-20T11:47:55.198" v="3316" actId="22"/>
          <ac:picMkLst>
            <pc:docMk/>
            <pc:sldMk cId="1600374228" sldId="1867"/>
            <ac:picMk id="4" creationId="{19B3BE85-820D-226A-16A8-51BEFC14C5AC}"/>
          </ac:picMkLst>
        </pc:picChg>
        <pc:picChg chg="add mod ord">
          <ac:chgData name="Yoel Kortick" userId="167978f5-7f40-4909-85d5-d4149554ad4e" providerId="ADAL" clId="{178E203D-F436-4EC6-B341-688274A1FBB1}" dt="2023-09-20T11:48:32.442" v="3357" actId="208"/>
          <ac:picMkLst>
            <pc:docMk/>
            <pc:sldMk cId="1600374228" sldId="1867"/>
            <ac:picMk id="6" creationId="{906EC7EF-F7E7-2943-CA48-727CFE4C7CCB}"/>
          </ac:picMkLst>
        </pc:picChg>
        <pc:picChg chg="add mod">
          <ac:chgData name="Yoel Kortick" userId="167978f5-7f40-4909-85d5-d4149554ad4e" providerId="ADAL" clId="{178E203D-F436-4EC6-B341-688274A1FBB1}" dt="2023-09-20T11:48:21.169" v="3324" actId="571"/>
          <ac:picMkLst>
            <pc:docMk/>
            <pc:sldMk cId="1600374228" sldId="1867"/>
            <ac:picMk id="7" creationId="{64DF95EC-C6EC-A24E-0FB5-95133E564026}"/>
          </ac:picMkLst>
        </pc:picChg>
        <pc:picChg chg="add del">
          <ac:chgData name="Yoel Kortick" userId="167978f5-7f40-4909-85d5-d4149554ad4e" providerId="ADAL" clId="{178E203D-F436-4EC6-B341-688274A1FBB1}" dt="2023-09-20T11:48:08.196" v="3318" actId="478"/>
          <ac:picMkLst>
            <pc:docMk/>
            <pc:sldMk cId="1600374228" sldId="1867"/>
            <ac:picMk id="9" creationId="{247478FA-12AA-9CD8-8345-6DD2B0BD024D}"/>
          </ac:picMkLst>
        </pc:picChg>
        <pc:picChg chg="add mod">
          <ac:chgData name="Yoel Kortick" userId="167978f5-7f40-4909-85d5-d4149554ad4e" providerId="ADAL" clId="{178E203D-F436-4EC6-B341-688274A1FBB1}" dt="2023-09-20T11:48:20.848" v="3323" actId="571"/>
          <ac:picMkLst>
            <pc:docMk/>
            <pc:sldMk cId="1600374228" sldId="1867"/>
            <ac:picMk id="14" creationId="{86B5F55F-FBCE-0669-665B-F679C55ED3EB}"/>
          </ac:picMkLst>
        </pc:picChg>
        <pc:cxnChg chg="add mod">
          <ac:chgData name="Yoel Kortick" userId="167978f5-7f40-4909-85d5-d4149554ad4e" providerId="ADAL" clId="{178E203D-F436-4EC6-B341-688274A1FBB1}" dt="2023-09-20T11:48:21.169" v="3324" actId="571"/>
          <ac:cxnSpMkLst>
            <pc:docMk/>
            <pc:sldMk cId="1600374228" sldId="1867"/>
            <ac:cxnSpMk id="11" creationId="{C0827832-9004-AB07-63CB-39FC8B1599FE}"/>
          </ac:cxnSpMkLst>
        </pc:cxnChg>
        <pc:cxnChg chg="mod">
          <ac:chgData name="Yoel Kortick" userId="167978f5-7f40-4909-85d5-d4149554ad4e" providerId="ADAL" clId="{178E203D-F436-4EC6-B341-688274A1FBB1}" dt="2023-09-20T11:48:29.862" v="3356" actId="1035"/>
          <ac:cxnSpMkLst>
            <pc:docMk/>
            <pc:sldMk cId="1600374228" sldId="1867"/>
            <ac:cxnSpMk id="15" creationId="{F89DF931-3A29-8CC6-C0FF-6F14BF5A94F9}"/>
          </ac:cxnSpMkLst>
        </pc:cxnChg>
        <pc:cxnChg chg="add mod">
          <ac:chgData name="Yoel Kortick" userId="167978f5-7f40-4909-85d5-d4149554ad4e" providerId="ADAL" clId="{178E203D-F436-4EC6-B341-688274A1FBB1}" dt="2023-09-20T11:48:20.848" v="3323" actId="571"/>
          <ac:cxnSpMkLst>
            <pc:docMk/>
            <pc:sldMk cId="1600374228" sldId="1867"/>
            <ac:cxnSpMk id="18" creationId="{48A3448A-AAE3-CBCC-F4AB-7D2EECE40DC0}"/>
          </ac:cxnSpMkLst>
        </pc:cxnChg>
      </pc:sldChg>
      <pc:sldChg chg="addSp delSp modSp add mod">
        <pc:chgData name="Yoel Kortick" userId="167978f5-7f40-4909-85d5-d4149554ad4e" providerId="ADAL" clId="{178E203D-F436-4EC6-B341-688274A1FBB1}" dt="2023-09-21T05:14:31.577" v="3580"/>
        <pc:sldMkLst>
          <pc:docMk/>
          <pc:sldMk cId="1991438819" sldId="1868"/>
        </pc:sldMkLst>
        <pc:spChg chg="mod">
          <ac:chgData name="Yoel Kortick" userId="167978f5-7f40-4909-85d5-d4149554ad4e" providerId="ADAL" clId="{178E203D-F436-4EC6-B341-688274A1FBB1}" dt="2023-09-21T05:14:31.577" v="3580"/>
          <ac:spMkLst>
            <pc:docMk/>
            <pc:sldMk cId="1991438819" sldId="1868"/>
            <ac:spMk id="3" creationId="{4FC18B40-6547-41EC-8A0E-1C8F40E0A42F}"/>
          </ac:spMkLst>
        </pc:spChg>
        <pc:spChg chg="mod">
          <ac:chgData name="Yoel Kortick" userId="167978f5-7f40-4909-85d5-d4149554ad4e" providerId="ADAL" clId="{178E203D-F436-4EC6-B341-688274A1FBB1}" dt="2023-09-20T11:50:48.308" v="3388"/>
          <ac:spMkLst>
            <pc:docMk/>
            <pc:sldMk cId="1991438819" sldId="1868"/>
            <ac:spMk id="10" creationId="{E519F1FD-FA13-5676-43C6-26811E8D6B2C}"/>
          </ac:spMkLst>
        </pc:spChg>
        <pc:spChg chg="mod">
          <ac:chgData name="Yoel Kortick" userId="167978f5-7f40-4909-85d5-d4149554ad4e" providerId="ADAL" clId="{178E203D-F436-4EC6-B341-688274A1FBB1}" dt="2023-09-20T11:50:29.255" v="3387" actId="1038"/>
          <ac:spMkLst>
            <pc:docMk/>
            <pc:sldMk cId="1991438819" sldId="1868"/>
            <ac:spMk id="15" creationId="{37AAE431-0A70-C583-DA9A-057C4F7533DF}"/>
          </ac:spMkLst>
        </pc:spChg>
        <pc:spChg chg="mod">
          <ac:chgData name="Yoel Kortick" userId="167978f5-7f40-4909-85d5-d4149554ad4e" providerId="ADAL" clId="{178E203D-F436-4EC6-B341-688274A1FBB1}" dt="2023-09-20T11:50:29.255" v="3387" actId="1038"/>
          <ac:spMkLst>
            <pc:docMk/>
            <pc:sldMk cId="1991438819" sldId="1868"/>
            <ac:spMk id="19" creationId="{42539D75-0D89-49DF-40E0-DAB7899F1A5D}"/>
          </ac:spMkLst>
        </pc:spChg>
        <pc:spChg chg="mod">
          <ac:chgData name="Yoel Kortick" userId="167978f5-7f40-4909-85d5-d4149554ad4e" providerId="ADAL" clId="{178E203D-F436-4EC6-B341-688274A1FBB1}" dt="2023-09-20T11:50:29.255" v="3387" actId="1038"/>
          <ac:spMkLst>
            <pc:docMk/>
            <pc:sldMk cId="1991438819" sldId="1868"/>
            <ac:spMk id="23" creationId="{D3745EBB-7405-EB2F-4F65-008FAEB9BB45}"/>
          </ac:spMkLst>
        </pc:spChg>
        <pc:spChg chg="mod">
          <ac:chgData name="Yoel Kortick" userId="167978f5-7f40-4909-85d5-d4149554ad4e" providerId="ADAL" clId="{178E203D-F436-4EC6-B341-688274A1FBB1}" dt="2023-09-21T05:14:31.577" v="3580"/>
          <ac:spMkLst>
            <pc:docMk/>
            <pc:sldMk cId="1991438819" sldId="1868"/>
            <ac:spMk id="27" creationId="{398C3D68-1ADC-DCD1-0897-CA4479532E37}"/>
          </ac:spMkLst>
        </pc:spChg>
        <pc:picChg chg="add mod ord">
          <ac:chgData name="Yoel Kortick" userId="167978f5-7f40-4909-85d5-d4149554ad4e" providerId="ADAL" clId="{178E203D-F436-4EC6-B341-688274A1FBB1}" dt="2023-09-20T11:50:29.255" v="3387" actId="1038"/>
          <ac:picMkLst>
            <pc:docMk/>
            <pc:sldMk cId="1991438819" sldId="1868"/>
            <ac:picMk id="4" creationId="{232615E1-FC9C-CD3D-F4B1-32FFF8B49A69}"/>
          </ac:picMkLst>
        </pc:picChg>
        <pc:picChg chg="del">
          <ac:chgData name="Yoel Kortick" userId="167978f5-7f40-4909-85d5-d4149554ad4e" providerId="ADAL" clId="{178E203D-F436-4EC6-B341-688274A1FBB1}" dt="2023-09-20T11:49:40.225" v="3358" actId="478"/>
          <ac:picMkLst>
            <pc:docMk/>
            <pc:sldMk cId="1991438819" sldId="1868"/>
            <ac:picMk id="9" creationId="{C21550EB-4ADD-0360-7BF2-A432F4DEA1FE}"/>
          </ac:picMkLst>
        </pc:picChg>
        <pc:cxnChg chg="mod">
          <ac:chgData name="Yoel Kortick" userId="167978f5-7f40-4909-85d5-d4149554ad4e" providerId="ADAL" clId="{178E203D-F436-4EC6-B341-688274A1FBB1}" dt="2023-09-20T11:50:29.255" v="3387" actId="1038"/>
          <ac:cxnSpMkLst>
            <pc:docMk/>
            <pc:sldMk cId="1991438819" sldId="1868"/>
            <ac:cxnSpMk id="12" creationId="{42D5C888-4C1E-84C4-10B2-4ACB2A765D25}"/>
          </ac:cxnSpMkLst>
        </pc:cxnChg>
        <pc:cxnChg chg="mod">
          <ac:chgData name="Yoel Kortick" userId="167978f5-7f40-4909-85d5-d4149554ad4e" providerId="ADAL" clId="{178E203D-F436-4EC6-B341-688274A1FBB1}" dt="2023-09-20T11:50:29.255" v="3387" actId="1038"/>
          <ac:cxnSpMkLst>
            <pc:docMk/>
            <pc:sldMk cId="1991438819" sldId="1868"/>
            <ac:cxnSpMk id="13" creationId="{6370EECD-BFC7-1350-C4AF-2B12A08AEA3C}"/>
          </ac:cxnSpMkLst>
        </pc:cxnChg>
        <pc:cxnChg chg="mod">
          <ac:chgData name="Yoel Kortick" userId="167978f5-7f40-4909-85d5-d4149554ad4e" providerId="ADAL" clId="{178E203D-F436-4EC6-B341-688274A1FBB1}" dt="2023-09-20T11:50:29.255" v="3387" actId="1038"/>
          <ac:cxnSpMkLst>
            <pc:docMk/>
            <pc:sldMk cId="1991438819" sldId="1868"/>
            <ac:cxnSpMk id="16" creationId="{B91083AA-8719-1F4D-F686-C75628E9E946}"/>
          </ac:cxnSpMkLst>
        </pc:cxnChg>
        <pc:cxnChg chg="mod">
          <ac:chgData name="Yoel Kortick" userId="167978f5-7f40-4909-85d5-d4149554ad4e" providerId="ADAL" clId="{178E203D-F436-4EC6-B341-688274A1FBB1}" dt="2023-09-20T11:50:29.255" v="3387" actId="1038"/>
          <ac:cxnSpMkLst>
            <pc:docMk/>
            <pc:sldMk cId="1991438819" sldId="1868"/>
            <ac:cxnSpMk id="20" creationId="{ED3F5611-672F-1024-03FE-E87C808FE7B8}"/>
          </ac:cxnSpMkLst>
        </pc:cxnChg>
        <pc:cxnChg chg="mod">
          <ac:chgData name="Yoel Kortick" userId="167978f5-7f40-4909-85d5-d4149554ad4e" providerId="ADAL" clId="{178E203D-F436-4EC6-B341-688274A1FBB1}" dt="2023-09-20T11:50:29.255" v="3387" actId="1038"/>
          <ac:cxnSpMkLst>
            <pc:docMk/>
            <pc:sldMk cId="1991438819" sldId="1868"/>
            <ac:cxnSpMk id="24" creationId="{17DC4C5F-B367-682B-CC3E-7EE434386699}"/>
          </ac:cxnSpMkLst>
        </pc:cxnChg>
      </pc:sldChg>
      <pc:sldChg chg="addSp delSp modSp add mod">
        <pc:chgData name="Yoel Kortick" userId="167978f5-7f40-4909-85d5-d4149554ad4e" providerId="ADAL" clId="{178E203D-F436-4EC6-B341-688274A1FBB1}" dt="2023-09-21T05:14:31.577" v="3580"/>
        <pc:sldMkLst>
          <pc:docMk/>
          <pc:sldMk cId="3009327451" sldId="1869"/>
        </pc:sldMkLst>
        <pc:spChg chg="mod">
          <ac:chgData name="Yoel Kortick" userId="167978f5-7f40-4909-85d5-d4149554ad4e" providerId="ADAL" clId="{178E203D-F436-4EC6-B341-688274A1FBB1}" dt="2023-09-21T05:14:31.577" v="3580"/>
          <ac:spMkLst>
            <pc:docMk/>
            <pc:sldMk cId="3009327451" sldId="1869"/>
            <ac:spMk id="3" creationId="{4FC18B40-6547-41EC-8A0E-1C8F40E0A42F}"/>
          </ac:spMkLst>
        </pc:spChg>
        <pc:spChg chg="mod">
          <ac:chgData name="Yoel Kortick" userId="167978f5-7f40-4909-85d5-d4149554ad4e" providerId="ADAL" clId="{178E203D-F436-4EC6-B341-688274A1FBB1}" dt="2023-09-20T11:52:43.172" v="3409" actId="14100"/>
          <ac:spMkLst>
            <pc:docMk/>
            <pc:sldMk cId="3009327451" sldId="1869"/>
            <ac:spMk id="6" creationId="{02254342-80BD-425E-8908-A39E74E1BA6A}"/>
          </ac:spMkLst>
        </pc:spChg>
        <pc:picChg chg="add mod ord">
          <ac:chgData name="Yoel Kortick" userId="167978f5-7f40-4909-85d5-d4149554ad4e" providerId="ADAL" clId="{178E203D-F436-4EC6-B341-688274A1FBB1}" dt="2023-09-20T11:52:45.117" v="3410" actId="208"/>
          <ac:picMkLst>
            <pc:docMk/>
            <pc:sldMk cId="3009327451" sldId="1869"/>
            <ac:picMk id="5" creationId="{7589725A-3E44-7B25-5EA2-D9E1846BC1A2}"/>
          </ac:picMkLst>
        </pc:picChg>
        <pc:picChg chg="del">
          <ac:chgData name="Yoel Kortick" userId="167978f5-7f40-4909-85d5-d4149554ad4e" providerId="ADAL" clId="{178E203D-F436-4EC6-B341-688274A1FBB1}" dt="2023-09-20T11:52:24.079" v="3401" actId="478"/>
          <ac:picMkLst>
            <pc:docMk/>
            <pc:sldMk cId="3009327451" sldId="1869"/>
            <ac:picMk id="7" creationId="{1DBC2352-ED51-3420-55E7-46CBC127CB28}"/>
          </ac:picMkLst>
        </pc:picChg>
      </pc:sldChg>
      <pc:sldChg chg="addSp delSp modSp add mod">
        <pc:chgData name="Yoel Kortick" userId="167978f5-7f40-4909-85d5-d4149554ad4e" providerId="ADAL" clId="{178E203D-F436-4EC6-B341-688274A1FBB1}" dt="2023-09-21T05:14:31.577" v="3580"/>
        <pc:sldMkLst>
          <pc:docMk/>
          <pc:sldMk cId="665751205" sldId="1870"/>
        </pc:sldMkLst>
        <pc:spChg chg="mod">
          <ac:chgData name="Yoel Kortick" userId="167978f5-7f40-4909-85d5-d4149554ad4e" providerId="ADAL" clId="{178E203D-F436-4EC6-B341-688274A1FBB1}" dt="2023-09-21T05:14:31.577" v="3580"/>
          <ac:spMkLst>
            <pc:docMk/>
            <pc:sldMk cId="665751205" sldId="1870"/>
            <ac:spMk id="3" creationId="{4FC18B40-6547-41EC-8A0E-1C8F40E0A42F}"/>
          </ac:spMkLst>
        </pc:spChg>
        <pc:spChg chg="mod">
          <ac:chgData name="Yoel Kortick" userId="167978f5-7f40-4909-85d5-d4149554ad4e" providerId="ADAL" clId="{178E203D-F436-4EC6-B341-688274A1FBB1}" dt="2023-09-21T05:14:31.577" v="3580"/>
          <ac:spMkLst>
            <pc:docMk/>
            <pc:sldMk cId="665751205" sldId="1870"/>
            <ac:spMk id="4" creationId="{2490F34D-A7E2-4EA9-8B1A-78371A1F1CD1}"/>
          </ac:spMkLst>
        </pc:spChg>
        <pc:spChg chg="mod">
          <ac:chgData name="Yoel Kortick" userId="167978f5-7f40-4909-85d5-d4149554ad4e" providerId="ADAL" clId="{178E203D-F436-4EC6-B341-688274A1FBB1}" dt="2023-09-20T11:53:18.208" v="3419" actId="14100"/>
          <ac:spMkLst>
            <pc:docMk/>
            <pc:sldMk cId="665751205" sldId="1870"/>
            <ac:spMk id="6" creationId="{2E0CDD08-8BCE-4850-ADE2-B54228A20251}"/>
          </ac:spMkLst>
        </pc:spChg>
        <pc:picChg chg="add del mod">
          <ac:chgData name="Yoel Kortick" userId="167978f5-7f40-4909-85d5-d4149554ad4e" providerId="ADAL" clId="{178E203D-F436-4EC6-B341-688274A1FBB1}" dt="2023-09-20T11:52:08.607" v="3399" actId="22"/>
          <ac:picMkLst>
            <pc:docMk/>
            <pc:sldMk cId="665751205" sldId="1870"/>
            <ac:picMk id="5" creationId="{3B22C222-616A-25A5-9A0C-77195F3EB7A5}"/>
          </ac:picMkLst>
        </pc:picChg>
        <pc:picChg chg="add del">
          <ac:chgData name="Yoel Kortick" userId="167978f5-7f40-4909-85d5-d4149554ad4e" providerId="ADAL" clId="{178E203D-F436-4EC6-B341-688274A1FBB1}" dt="2023-09-20T11:53:09.659" v="3411" actId="478"/>
          <ac:picMkLst>
            <pc:docMk/>
            <pc:sldMk cId="665751205" sldId="1870"/>
            <ac:picMk id="7" creationId="{6887AD44-8A06-D11D-32BF-B44D41C64B43}"/>
          </ac:picMkLst>
        </pc:picChg>
        <pc:picChg chg="del">
          <ac:chgData name="Yoel Kortick" userId="167978f5-7f40-4909-85d5-d4149554ad4e" providerId="ADAL" clId="{178E203D-F436-4EC6-B341-688274A1FBB1}" dt="2023-09-20T11:53:39.003" v="3421" actId="478"/>
          <ac:picMkLst>
            <pc:docMk/>
            <pc:sldMk cId="665751205" sldId="1870"/>
            <ac:picMk id="9" creationId="{D2BE5E92-A633-E45A-D370-6430242DEF0A}"/>
          </ac:picMkLst>
        </pc:picChg>
        <pc:picChg chg="add mod ord">
          <ac:chgData name="Yoel Kortick" userId="167978f5-7f40-4909-85d5-d4149554ad4e" providerId="ADAL" clId="{178E203D-F436-4EC6-B341-688274A1FBB1}" dt="2023-09-20T11:53:20.072" v="3420" actId="208"/>
          <ac:picMkLst>
            <pc:docMk/>
            <pc:sldMk cId="665751205" sldId="1870"/>
            <ac:picMk id="10" creationId="{7873E500-EA49-4566-CAA0-B0FB3D315634}"/>
          </ac:picMkLst>
        </pc:picChg>
        <pc:picChg chg="add mod">
          <ac:chgData name="Yoel Kortick" userId="167978f5-7f40-4909-85d5-d4149554ad4e" providerId="ADAL" clId="{178E203D-F436-4EC6-B341-688274A1FBB1}" dt="2023-09-20T11:53:45.456" v="3425" actId="208"/>
          <ac:picMkLst>
            <pc:docMk/>
            <pc:sldMk cId="665751205" sldId="1870"/>
            <ac:picMk id="12" creationId="{2D15A126-CF47-EA67-DBE1-31AD73E069B9}"/>
          </ac:picMkLst>
        </pc:picChg>
      </pc:sldChg>
      <pc:sldChg chg="addSp delSp modSp add mod">
        <pc:chgData name="Yoel Kortick" userId="167978f5-7f40-4909-85d5-d4149554ad4e" providerId="ADAL" clId="{178E203D-F436-4EC6-B341-688274A1FBB1}" dt="2023-09-21T05:14:31.577" v="3580"/>
        <pc:sldMkLst>
          <pc:docMk/>
          <pc:sldMk cId="3237838623" sldId="1871"/>
        </pc:sldMkLst>
        <pc:spChg chg="mod">
          <ac:chgData name="Yoel Kortick" userId="167978f5-7f40-4909-85d5-d4149554ad4e" providerId="ADAL" clId="{178E203D-F436-4EC6-B341-688274A1FBB1}" dt="2023-09-21T05:14:31.577" v="3580"/>
          <ac:spMkLst>
            <pc:docMk/>
            <pc:sldMk cId="3237838623" sldId="1871"/>
            <ac:spMk id="3" creationId="{4FC18B40-6547-41EC-8A0E-1C8F40E0A42F}"/>
          </ac:spMkLst>
        </pc:spChg>
        <pc:spChg chg="mod">
          <ac:chgData name="Yoel Kortick" userId="167978f5-7f40-4909-85d5-d4149554ad4e" providerId="ADAL" clId="{178E203D-F436-4EC6-B341-688274A1FBB1}" dt="2023-09-20T11:59:41.930" v="3432" actId="14100"/>
          <ac:spMkLst>
            <pc:docMk/>
            <pc:sldMk cId="3237838623" sldId="1871"/>
            <ac:spMk id="6" creationId="{756DB6F7-D0F7-4521-8D02-55986783F875}"/>
          </ac:spMkLst>
        </pc:spChg>
        <pc:spChg chg="mod">
          <ac:chgData name="Yoel Kortick" userId="167978f5-7f40-4909-85d5-d4149554ad4e" providerId="ADAL" clId="{178E203D-F436-4EC6-B341-688274A1FBB1}" dt="2023-09-20T11:59:36.795" v="3430" actId="14100"/>
          <ac:spMkLst>
            <pc:docMk/>
            <pc:sldMk cId="3237838623" sldId="1871"/>
            <ac:spMk id="7" creationId="{5BD91AFB-C896-A473-63A0-96926152A316}"/>
          </ac:spMkLst>
        </pc:spChg>
        <pc:picChg chg="del">
          <ac:chgData name="Yoel Kortick" userId="167978f5-7f40-4909-85d5-d4149554ad4e" providerId="ADAL" clId="{178E203D-F436-4EC6-B341-688274A1FBB1}" dt="2023-09-20T11:59:28.437" v="3426" actId="478"/>
          <ac:picMkLst>
            <pc:docMk/>
            <pc:sldMk cId="3237838623" sldId="1871"/>
            <ac:picMk id="5" creationId="{CBF4F9C4-C3FF-0221-ADB2-8FEDA361DA32}"/>
          </ac:picMkLst>
        </pc:picChg>
        <pc:picChg chg="add mod ord">
          <ac:chgData name="Yoel Kortick" userId="167978f5-7f40-4909-85d5-d4149554ad4e" providerId="ADAL" clId="{178E203D-F436-4EC6-B341-688274A1FBB1}" dt="2023-09-20T12:01:12.439" v="3439" actId="208"/>
          <ac:picMkLst>
            <pc:docMk/>
            <pc:sldMk cId="3237838623" sldId="1871"/>
            <ac:picMk id="8" creationId="{A8489A27-20F5-2197-71EE-CB93934BBADF}"/>
          </ac:picMkLst>
        </pc:picChg>
      </pc:sldChg>
      <pc:sldChg chg="addSp delSp modSp add mod">
        <pc:chgData name="Yoel Kortick" userId="167978f5-7f40-4909-85d5-d4149554ad4e" providerId="ADAL" clId="{178E203D-F436-4EC6-B341-688274A1FBB1}" dt="2023-09-21T05:14:31.577" v="3580"/>
        <pc:sldMkLst>
          <pc:docMk/>
          <pc:sldMk cId="2448860744" sldId="1872"/>
        </pc:sldMkLst>
        <pc:spChg chg="mod">
          <ac:chgData name="Yoel Kortick" userId="167978f5-7f40-4909-85d5-d4149554ad4e" providerId="ADAL" clId="{178E203D-F436-4EC6-B341-688274A1FBB1}" dt="2023-09-21T05:14:31.577" v="3580"/>
          <ac:spMkLst>
            <pc:docMk/>
            <pc:sldMk cId="2448860744" sldId="1872"/>
            <ac:spMk id="3" creationId="{4FC18B40-6547-41EC-8A0E-1C8F40E0A42F}"/>
          </ac:spMkLst>
        </pc:spChg>
        <pc:spChg chg="mod">
          <ac:chgData name="Yoel Kortick" userId="167978f5-7f40-4909-85d5-d4149554ad4e" providerId="ADAL" clId="{178E203D-F436-4EC6-B341-688274A1FBB1}" dt="2023-09-21T05:14:31.577" v="3580"/>
          <ac:spMkLst>
            <pc:docMk/>
            <pc:sldMk cId="2448860744" sldId="1872"/>
            <ac:spMk id="4" creationId="{2490F34D-A7E2-4EA9-8B1A-78371A1F1CD1}"/>
          </ac:spMkLst>
        </pc:spChg>
        <pc:spChg chg="mod">
          <ac:chgData name="Yoel Kortick" userId="167978f5-7f40-4909-85d5-d4149554ad4e" providerId="ADAL" clId="{178E203D-F436-4EC6-B341-688274A1FBB1}" dt="2023-09-20T11:45:16.121" v="3280" actId="14100"/>
          <ac:spMkLst>
            <pc:docMk/>
            <pc:sldMk cId="2448860744" sldId="1872"/>
            <ac:spMk id="6" creationId="{756DB6F7-D0F7-4521-8D02-55986783F875}"/>
          </ac:spMkLst>
        </pc:spChg>
        <pc:spChg chg="mod">
          <ac:chgData name="Yoel Kortick" userId="167978f5-7f40-4909-85d5-d4149554ad4e" providerId="ADAL" clId="{178E203D-F436-4EC6-B341-688274A1FBB1}" dt="2023-09-20T11:45:10.012" v="3278" actId="1035"/>
          <ac:spMkLst>
            <pc:docMk/>
            <pc:sldMk cId="2448860744" sldId="1872"/>
            <ac:spMk id="7" creationId="{5BD91AFB-C896-A473-63A0-96926152A316}"/>
          </ac:spMkLst>
        </pc:spChg>
        <pc:picChg chg="del">
          <ac:chgData name="Yoel Kortick" userId="167978f5-7f40-4909-85d5-d4149554ad4e" providerId="ADAL" clId="{178E203D-F436-4EC6-B341-688274A1FBB1}" dt="2023-09-20T11:44:27.092" v="3154" actId="478"/>
          <ac:picMkLst>
            <pc:docMk/>
            <pc:sldMk cId="2448860744" sldId="1872"/>
            <ac:picMk id="5" creationId="{CBF4F9C4-C3FF-0221-ADB2-8FEDA361DA32}"/>
          </ac:picMkLst>
        </pc:picChg>
        <pc:picChg chg="add mod ord">
          <ac:chgData name="Yoel Kortick" userId="167978f5-7f40-4909-85d5-d4149554ad4e" providerId="ADAL" clId="{178E203D-F436-4EC6-B341-688274A1FBB1}" dt="2023-09-20T11:45:02.689" v="3273" actId="208"/>
          <ac:picMkLst>
            <pc:docMk/>
            <pc:sldMk cId="2448860744" sldId="1872"/>
            <ac:picMk id="8" creationId="{EDFB33D9-8362-C11A-9208-D3A7C3C0FEA9}"/>
          </ac:picMkLst>
        </pc:picChg>
      </pc:sldChg>
      <pc:sldChg chg="addSp delSp modSp add mod">
        <pc:chgData name="Yoel Kortick" userId="167978f5-7f40-4909-85d5-d4149554ad4e" providerId="ADAL" clId="{178E203D-F436-4EC6-B341-688274A1FBB1}" dt="2023-09-21T05:14:31.577" v="3580"/>
        <pc:sldMkLst>
          <pc:docMk/>
          <pc:sldMk cId="515525725" sldId="1873"/>
        </pc:sldMkLst>
        <pc:spChg chg="mod">
          <ac:chgData name="Yoel Kortick" userId="167978f5-7f40-4909-85d5-d4149554ad4e" providerId="ADAL" clId="{178E203D-F436-4EC6-B341-688274A1FBB1}" dt="2023-09-21T05:14:31.577" v="3580"/>
          <ac:spMkLst>
            <pc:docMk/>
            <pc:sldMk cId="515525725" sldId="1873"/>
            <ac:spMk id="3" creationId="{4FC18B40-6547-41EC-8A0E-1C8F40E0A42F}"/>
          </ac:spMkLst>
        </pc:spChg>
        <pc:spChg chg="mod">
          <ac:chgData name="Yoel Kortick" userId="167978f5-7f40-4909-85d5-d4149554ad4e" providerId="ADAL" clId="{178E203D-F436-4EC6-B341-688274A1FBB1}" dt="2023-09-21T05:14:31.577" v="3580"/>
          <ac:spMkLst>
            <pc:docMk/>
            <pc:sldMk cId="515525725" sldId="1873"/>
            <ac:spMk id="4" creationId="{2490F34D-A7E2-4EA9-8B1A-78371A1F1CD1}"/>
          </ac:spMkLst>
        </pc:spChg>
        <pc:spChg chg="mod">
          <ac:chgData name="Yoel Kortick" userId="167978f5-7f40-4909-85d5-d4149554ad4e" providerId="ADAL" clId="{178E203D-F436-4EC6-B341-688274A1FBB1}" dt="2023-09-20T12:03:18.514" v="3460" actId="14100"/>
          <ac:spMkLst>
            <pc:docMk/>
            <pc:sldMk cId="515525725" sldId="1873"/>
            <ac:spMk id="6" creationId="{756DB6F7-D0F7-4521-8D02-55986783F875}"/>
          </ac:spMkLst>
        </pc:spChg>
        <pc:spChg chg="mod">
          <ac:chgData name="Yoel Kortick" userId="167978f5-7f40-4909-85d5-d4149554ad4e" providerId="ADAL" clId="{178E203D-F436-4EC6-B341-688274A1FBB1}" dt="2023-09-20T12:03:12.914" v="3456" actId="14100"/>
          <ac:spMkLst>
            <pc:docMk/>
            <pc:sldMk cId="515525725" sldId="1873"/>
            <ac:spMk id="7" creationId="{5BD91AFB-C896-A473-63A0-96926152A316}"/>
          </ac:spMkLst>
        </pc:spChg>
        <pc:picChg chg="add del">
          <ac:chgData name="Yoel Kortick" userId="167978f5-7f40-4909-85d5-d4149554ad4e" providerId="ADAL" clId="{178E203D-F436-4EC6-B341-688274A1FBB1}" dt="2023-09-20T12:02:58.807" v="3443" actId="478"/>
          <ac:picMkLst>
            <pc:docMk/>
            <pc:sldMk cId="515525725" sldId="1873"/>
            <ac:picMk id="5" creationId="{812706EB-6E0C-009A-BA8F-4339B93DC394}"/>
          </ac:picMkLst>
        </pc:picChg>
        <pc:picChg chg="del">
          <ac:chgData name="Yoel Kortick" userId="167978f5-7f40-4909-85d5-d4149554ad4e" providerId="ADAL" clId="{178E203D-F436-4EC6-B341-688274A1FBB1}" dt="2023-09-20T12:02:45.598" v="3441" actId="478"/>
          <ac:picMkLst>
            <pc:docMk/>
            <pc:sldMk cId="515525725" sldId="1873"/>
            <ac:picMk id="8" creationId="{EDFB33D9-8362-C11A-9208-D3A7C3C0FEA9}"/>
          </ac:picMkLst>
        </pc:picChg>
        <pc:picChg chg="add mod ord">
          <ac:chgData name="Yoel Kortick" userId="167978f5-7f40-4909-85d5-d4149554ad4e" providerId="ADAL" clId="{178E203D-F436-4EC6-B341-688274A1FBB1}" dt="2023-09-20T12:03:20.283" v="3461" actId="208"/>
          <ac:picMkLst>
            <pc:docMk/>
            <pc:sldMk cId="515525725" sldId="1873"/>
            <ac:picMk id="10" creationId="{109924DB-5AEF-49FA-D4BF-521078EABF83}"/>
          </ac:picMkLst>
        </pc:picChg>
      </pc:sldChg>
      <pc:sldChg chg="modSp add mod">
        <pc:chgData name="Yoel Kortick" userId="167978f5-7f40-4909-85d5-d4149554ad4e" providerId="ADAL" clId="{178E203D-F436-4EC6-B341-688274A1FBB1}" dt="2023-09-21T05:14:31.577" v="3580"/>
        <pc:sldMkLst>
          <pc:docMk/>
          <pc:sldMk cId="1740197181" sldId="1874"/>
        </pc:sldMkLst>
        <pc:spChg chg="mod">
          <ac:chgData name="Yoel Kortick" userId="167978f5-7f40-4909-85d5-d4149554ad4e" providerId="ADAL" clId="{178E203D-F436-4EC6-B341-688274A1FBB1}" dt="2023-09-21T05:14:31.577" v="3580"/>
          <ac:spMkLst>
            <pc:docMk/>
            <pc:sldMk cId="1740197181" sldId="1874"/>
            <ac:spMk id="4" creationId="{A1FE6F9A-C018-4915-94D1-7B4CD1DF4BFF}"/>
          </ac:spMkLst>
        </pc:spChg>
      </pc:sldChg>
      <pc:sldChg chg="modSp add mod">
        <pc:chgData name="Yoel Kortick" userId="167978f5-7f40-4909-85d5-d4149554ad4e" providerId="ADAL" clId="{178E203D-F436-4EC6-B341-688274A1FBB1}" dt="2023-09-21T05:14:31.577" v="3580"/>
        <pc:sldMkLst>
          <pc:docMk/>
          <pc:sldMk cId="1391865872" sldId="1875"/>
        </pc:sldMkLst>
        <pc:spChg chg="mod">
          <ac:chgData name="Yoel Kortick" userId="167978f5-7f40-4909-85d5-d4149554ad4e" providerId="ADAL" clId="{178E203D-F436-4EC6-B341-688274A1FBB1}" dt="2023-09-21T05:14:31.577" v="3580"/>
          <ac:spMkLst>
            <pc:docMk/>
            <pc:sldMk cId="1391865872" sldId="1875"/>
            <ac:spMk id="3" creationId="{4FC18B40-6547-41EC-8A0E-1C8F40E0A42F}"/>
          </ac:spMkLst>
        </pc:spChg>
        <pc:spChg chg="mod">
          <ac:chgData name="Yoel Kortick" userId="167978f5-7f40-4909-85d5-d4149554ad4e" providerId="ADAL" clId="{178E203D-F436-4EC6-B341-688274A1FBB1}" dt="2023-09-21T05:14:31.577" v="3580"/>
          <ac:spMkLst>
            <pc:docMk/>
            <pc:sldMk cId="1391865872" sldId="1875"/>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3042110117" sldId="1876"/>
        </pc:sldMkLst>
        <pc:spChg chg="mod">
          <ac:chgData name="Yoel Kortick" userId="167978f5-7f40-4909-85d5-d4149554ad4e" providerId="ADAL" clId="{178E203D-F436-4EC6-B341-688274A1FBB1}" dt="2023-09-21T05:14:31.577" v="3580"/>
          <ac:spMkLst>
            <pc:docMk/>
            <pc:sldMk cId="3042110117" sldId="1876"/>
            <ac:spMk id="3" creationId="{4FC18B40-6547-41EC-8A0E-1C8F40E0A42F}"/>
          </ac:spMkLst>
        </pc:spChg>
        <pc:spChg chg="mod">
          <ac:chgData name="Yoel Kortick" userId="167978f5-7f40-4909-85d5-d4149554ad4e" providerId="ADAL" clId="{178E203D-F436-4EC6-B341-688274A1FBB1}" dt="2023-09-20T12:07:15.879" v="3506" actId="14100"/>
          <ac:spMkLst>
            <pc:docMk/>
            <pc:sldMk cId="3042110117" sldId="1876"/>
            <ac:spMk id="8" creationId="{9FD5BC4A-D09F-419B-A302-88B58A8D2090}"/>
          </ac:spMkLst>
        </pc:spChg>
        <pc:spChg chg="mod">
          <ac:chgData name="Yoel Kortick" userId="167978f5-7f40-4909-85d5-d4149554ad4e" providerId="ADAL" clId="{178E203D-F436-4EC6-B341-688274A1FBB1}" dt="2023-09-20T12:07:08.080" v="3504" actId="1037"/>
          <ac:spMkLst>
            <pc:docMk/>
            <pc:sldMk cId="3042110117" sldId="1876"/>
            <ac:spMk id="14" creationId="{67320D97-9E57-4708-8E2E-2CD4D97D2750}"/>
          </ac:spMkLst>
        </pc:spChg>
        <pc:picChg chg="add mod ord">
          <ac:chgData name="Yoel Kortick" userId="167978f5-7f40-4909-85d5-d4149554ad4e" providerId="ADAL" clId="{178E203D-F436-4EC6-B341-688274A1FBB1}" dt="2023-09-20T12:07:23.812" v="3509" actId="208"/>
          <ac:picMkLst>
            <pc:docMk/>
            <pc:sldMk cId="3042110117" sldId="1876"/>
            <ac:picMk id="4" creationId="{FADFF9E6-D2F2-851B-6044-CD036283F19B}"/>
          </ac:picMkLst>
        </pc:picChg>
        <pc:picChg chg="del">
          <ac:chgData name="Yoel Kortick" userId="167978f5-7f40-4909-85d5-d4149554ad4e" providerId="ADAL" clId="{178E203D-F436-4EC6-B341-688274A1FBB1}" dt="2023-09-20T12:06:57.023" v="3495" actId="478"/>
          <ac:picMkLst>
            <pc:docMk/>
            <pc:sldMk cId="3042110117" sldId="1876"/>
            <ac:picMk id="6" creationId="{4BDA8BB3-55E5-5977-5425-81C8ACF8BB52}"/>
          </ac:picMkLst>
        </pc:picChg>
        <pc:cxnChg chg="mod">
          <ac:chgData name="Yoel Kortick" userId="167978f5-7f40-4909-85d5-d4149554ad4e" providerId="ADAL" clId="{178E203D-F436-4EC6-B341-688274A1FBB1}" dt="2023-09-20T12:07:20.886" v="3508" actId="14100"/>
          <ac:cxnSpMkLst>
            <pc:docMk/>
            <pc:sldMk cId="3042110117" sldId="1876"/>
            <ac:cxnSpMk id="10" creationId="{D6733C9E-3B6B-4F90-8643-26A092F6E54E}"/>
          </ac:cxnSpMkLst>
        </pc:cxnChg>
        <pc:cxnChg chg="mod">
          <ac:chgData name="Yoel Kortick" userId="167978f5-7f40-4909-85d5-d4149554ad4e" providerId="ADAL" clId="{178E203D-F436-4EC6-B341-688274A1FBB1}" dt="2023-09-20T12:07:18.327" v="3507" actId="14100"/>
          <ac:cxnSpMkLst>
            <pc:docMk/>
            <pc:sldMk cId="3042110117" sldId="1876"/>
            <ac:cxnSpMk id="15" creationId="{AC3B1318-5D98-496B-B261-6EA30630E963}"/>
          </ac:cxnSpMkLst>
        </pc:cxnChg>
        <pc:cxnChg chg="mod">
          <ac:chgData name="Yoel Kortick" userId="167978f5-7f40-4909-85d5-d4149554ad4e" providerId="ADAL" clId="{178E203D-F436-4EC6-B341-688274A1FBB1}" dt="2023-09-20T12:07:08.080" v="3504" actId="1037"/>
          <ac:cxnSpMkLst>
            <pc:docMk/>
            <pc:sldMk cId="3042110117" sldId="1876"/>
            <ac:cxnSpMk id="19" creationId="{A7DD329A-8C65-4370-A450-512F2D9FD67F}"/>
          </ac:cxnSpMkLst>
        </pc:cxnChg>
      </pc:sldChg>
      <pc:sldChg chg="addSp delSp modSp add mod">
        <pc:chgData name="Yoel Kortick" userId="167978f5-7f40-4909-85d5-d4149554ad4e" providerId="ADAL" clId="{178E203D-F436-4EC6-B341-688274A1FBB1}" dt="2023-09-21T05:14:31.577" v="3580"/>
        <pc:sldMkLst>
          <pc:docMk/>
          <pc:sldMk cId="350550596" sldId="1877"/>
        </pc:sldMkLst>
        <pc:spChg chg="mod">
          <ac:chgData name="Yoel Kortick" userId="167978f5-7f40-4909-85d5-d4149554ad4e" providerId="ADAL" clId="{178E203D-F436-4EC6-B341-688274A1FBB1}" dt="2023-09-21T05:14:31.577" v="3580"/>
          <ac:spMkLst>
            <pc:docMk/>
            <pc:sldMk cId="350550596" sldId="1877"/>
            <ac:spMk id="3" creationId="{4FC18B40-6547-41EC-8A0E-1C8F40E0A42F}"/>
          </ac:spMkLst>
        </pc:spChg>
        <pc:spChg chg="mod">
          <ac:chgData name="Yoel Kortick" userId="167978f5-7f40-4909-85d5-d4149554ad4e" providerId="ADAL" clId="{178E203D-F436-4EC6-B341-688274A1FBB1}" dt="2023-09-20T12:08:29.220" v="3515" actId="14100"/>
          <ac:spMkLst>
            <pc:docMk/>
            <pc:sldMk cId="350550596" sldId="1877"/>
            <ac:spMk id="8" creationId="{9FD5BC4A-D09F-419B-A302-88B58A8D2090}"/>
          </ac:spMkLst>
        </pc:spChg>
        <pc:spChg chg="mod">
          <ac:chgData name="Yoel Kortick" userId="167978f5-7f40-4909-85d5-d4149554ad4e" providerId="ADAL" clId="{178E203D-F436-4EC6-B341-688274A1FBB1}" dt="2023-09-20T12:08:36.006" v="3516" actId="1076"/>
          <ac:spMkLst>
            <pc:docMk/>
            <pc:sldMk cId="350550596" sldId="1877"/>
            <ac:spMk id="14" creationId="{67320D97-9E57-4708-8E2E-2CD4D97D2750}"/>
          </ac:spMkLst>
        </pc:spChg>
        <pc:picChg chg="add ord">
          <ac:chgData name="Yoel Kortick" userId="167978f5-7f40-4909-85d5-d4149554ad4e" providerId="ADAL" clId="{178E203D-F436-4EC6-B341-688274A1FBB1}" dt="2023-09-20T12:08:19.980" v="3512" actId="167"/>
          <ac:picMkLst>
            <pc:docMk/>
            <pc:sldMk cId="350550596" sldId="1877"/>
            <ac:picMk id="4" creationId="{67078C41-EA47-C09D-04F3-8F5AB41096F0}"/>
          </ac:picMkLst>
        </pc:picChg>
        <pc:picChg chg="del">
          <ac:chgData name="Yoel Kortick" userId="167978f5-7f40-4909-85d5-d4149554ad4e" providerId="ADAL" clId="{178E203D-F436-4EC6-B341-688274A1FBB1}" dt="2023-09-20T12:08:15.821" v="3510" actId="478"/>
          <ac:picMkLst>
            <pc:docMk/>
            <pc:sldMk cId="350550596" sldId="1877"/>
            <ac:picMk id="5" creationId="{E3B75D44-1A29-2069-84C5-87495113E6E5}"/>
          </ac:picMkLst>
        </pc:picChg>
        <pc:cxnChg chg="mod">
          <ac:chgData name="Yoel Kortick" userId="167978f5-7f40-4909-85d5-d4149554ad4e" providerId="ADAL" clId="{178E203D-F436-4EC6-B341-688274A1FBB1}" dt="2023-09-20T12:08:24.378" v="3513" actId="14100"/>
          <ac:cxnSpMkLst>
            <pc:docMk/>
            <pc:sldMk cId="350550596" sldId="1877"/>
            <ac:cxnSpMk id="10" creationId="{D6733C9E-3B6B-4F90-8643-26A092F6E54E}"/>
          </ac:cxnSpMkLst>
        </pc:cxnChg>
        <pc:cxnChg chg="mod">
          <ac:chgData name="Yoel Kortick" userId="167978f5-7f40-4909-85d5-d4149554ad4e" providerId="ADAL" clId="{178E203D-F436-4EC6-B341-688274A1FBB1}" dt="2023-09-20T12:08:36.006" v="3516" actId="1076"/>
          <ac:cxnSpMkLst>
            <pc:docMk/>
            <pc:sldMk cId="350550596" sldId="1877"/>
            <ac:cxnSpMk id="15" creationId="{AC3B1318-5D98-496B-B261-6EA30630E963}"/>
          </ac:cxnSpMkLst>
        </pc:cxnChg>
        <pc:cxnChg chg="mod">
          <ac:chgData name="Yoel Kortick" userId="167978f5-7f40-4909-85d5-d4149554ad4e" providerId="ADAL" clId="{178E203D-F436-4EC6-B341-688274A1FBB1}" dt="2023-09-20T12:08:36.006" v="3516" actId="1076"/>
          <ac:cxnSpMkLst>
            <pc:docMk/>
            <pc:sldMk cId="350550596" sldId="1877"/>
            <ac:cxnSpMk id="19" creationId="{A7DD329A-8C65-4370-A450-512F2D9FD67F}"/>
          </ac:cxnSpMkLst>
        </pc:cxnChg>
      </pc:sldChg>
      <pc:sldChg chg="addSp delSp modSp add mod">
        <pc:chgData name="Yoel Kortick" userId="167978f5-7f40-4909-85d5-d4149554ad4e" providerId="ADAL" clId="{178E203D-F436-4EC6-B341-688274A1FBB1}" dt="2023-09-21T05:14:31.577" v="3580"/>
        <pc:sldMkLst>
          <pc:docMk/>
          <pc:sldMk cId="1830501401" sldId="1878"/>
        </pc:sldMkLst>
        <pc:spChg chg="mod">
          <ac:chgData name="Yoel Kortick" userId="167978f5-7f40-4909-85d5-d4149554ad4e" providerId="ADAL" clId="{178E203D-F436-4EC6-B341-688274A1FBB1}" dt="2023-09-21T05:14:31.577" v="3580"/>
          <ac:spMkLst>
            <pc:docMk/>
            <pc:sldMk cId="1830501401" sldId="1878"/>
            <ac:spMk id="3" creationId="{4FC18B40-6547-41EC-8A0E-1C8F40E0A42F}"/>
          </ac:spMkLst>
        </pc:spChg>
        <pc:spChg chg="mod">
          <ac:chgData name="Yoel Kortick" userId="167978f5-7f40-4909-85d5-d4149554ad4e" providerId="ADAL" clId="{178E203D-F436-4EC6-B341-688274A1FBB1}" dt="2023-09-21T05:14:31.577" v="3580"/>
          <ac:spMkLst>
            <pc:docMk/>
            <pc:sldMk cId="1830501401" sldId="1878"/>
            <ac:spMk id="4" creationId="{2490F34D-A7E2-4EA9-8B1A-78371A1F1CD1}"/>
          </ac:spMkLst>
        </pc:spChg>
        <pc:spChg chg="mod">
          <ac:chgData name="Yoel Kortick" userId="167978f5-7f40-4909-85d5-d4149554ad4e" providerId="ADAL" clId="{178E203D-F436-4EC6-B341-688274A1FBB1}" dt="2023-09-20T12:09:12.882" v="3524" actId="14100"/>
          <ac:spMkLst>
            <pc:docMk/>
            <pc:sldMk cId="1830501401" sldId="1878"/>
            <ac:spMk id="6" creationId="{C88D62FC-6660-4920-A35C-4FCC8E2A36FA}"/>
          </ac:spMkLst>
        </pc:spChg>
        <pc:picChg chg="add mod ord">
          <ac:chgData name="Yoel Kortick" userId="167978f5-7f40-4909-85d5-d4149554ad4e" providerId="ADAL" clId="{178E203D-F436-4EC6-B341-688274A1FBB1}" dt="2023-09-20T12:09:08.546" v="3522" actId="167"/>
          <ac:picMkLst>
            <pc:docMk/>
            <pc:sldMk cId="1830501401" sldId="1878"/>
            <ac:picMk id="5" creationId="{6F5840A4-4C22-3A32-63F2-A249F4E8A4A6}"/>
          </ac:picMkLst>
        </pc:picChg>
        <pc:picChg chg="del">
          <ac:chgData name="Yoel Kortick" userId="167978f5-7f40-4909-85d5-d4149554ad4e" providerId="ADAL" clId="{178E203D-F436-4EC6-B341-688274A1FBB1}" dt="2023-09-20T12:08:58.674" v="3517" actId="478"/>
          <ac:picMkLst>
            <pc:docMk/>
            <pc:sldMk cId="1830501401" sldId="1878"/>
            <ac:picMk id="7" creationId="{1574E9F5-EF73-AE5F-2C47-27E6AF2ECA15}"/>
          </ac:picMkLst>
        </pc:picChg>
      </pc:sldChg>
      <pc:sldChg chg="addSp delSp modSp add mod">
        <pc:chgData name="Yoel Kortick" userId="167978f5-7f40-4909-85d5-d4149554ad4e" providerId="ADAL" clId="{178E203D-F436-4EC6-B341-688274A1FBB1}" dt="2023-09-21T05:14:31.577" v="3580"/>
        <pc:sldMkLst>
          <pc:docMk/>
          <pc:sldMk cId="290429846" sldId="1879"/>
        </pc:sldMkLst>
        <pc:spChg chg="mod">
          <ac:chgData name="Yoel Kortick" userId="167978f5-7f40-4909-85d5-d4149554ad4e" providerId="ADAL" clId="{178E203D-F436-4EC6-B341-688274A1FBB1}" dt="2023-09-21T05:14:31.577" v="3580"/>
          <ac:spMkLst>
            <pc:docMk/>
            <pc:sldMk cId="290429846" sldId="1879"/>
            <ac:spMk id="3" creationId="{4FC18B40-6547-41EC-8A0E-1C8F40E0A42F}"/>
          </ac:spMkLst>
        </pc:spChg>
        <pc:spChg chg="mod">
          <ac:chgData name="Yoel Kortick" userId="167978f5-7f40-4909-85d5-d4149554ad4e" providerId="ADAL" clId="{178E203D-F436-4EC6-B341-688274A1FBB1}" dt="2023-09-20T12:10:26.154" v="3540" actId="20577"/>
          <ac:spMkLst>
            <pc:docMk/>
            <pc:sldMk cId="290429846" sldId="1879"/>
            <ac:spMk id="4" creationId="{2490F34D-A7E2-4EA9-8B1A-78371A1F1CD1}"/>
          </ac:spMkLst>
        </pc:spChg>
        <pc:spChg chg="mod">
          <ac:chgData name="Yoel Kortick" userId="167978f5-7f40-4909-85d5-d4149554ad4e" providerId="ADAL" clId="{178E203D-F436-4EC6-B341-688274A1FBB1}" dt="2023-09-20T12:10:21.320" v="3538" actId="1037"/>
          <ac:spMkLst>
            <pc:docMk/>
            <pc:sldMk cId="290429846" sldId="1879"/>
            <ac:spMk id="8" creationId="{DECCBAAB-49D2-46E3-9805-12B22DD74A89}"/>
          </ac:spMkLst>
        </pc:spChg>
        <pc:picChg chg="add mod ord">
          <ac:chgData name="Yoel Kortick" userId="167978f5-7f40-4909-85d5-d4149554ad4e" providerId="ADAL" clId="{178E203D-F436-4EC6-B341-688274A1FBB1}" dt="2023-09-20T12:10:29.111" v="3541" actId="208"/>
          <ac:picMkLst>
            <pc:docMk/>
            <pc:sldMk cId="290429846" sldId="1879"/>
            <ac:picMk id="5" creationId="{BE893FA2-87E2-8E95-E41E-27C8F5455046}"/>
          </ac:picMkLst>
        </pc:picChg>
        <pc:picChg chg="del">
          <ac:chgData name="Yoel Kortick" userId="167978f5-7f40-4909-85d5-d4149554ad4e" providerId="ADAL" clId="{178E203D-F436-4EC6-B341-688274A1FBB1}" dt="2023-09-20T12:10:07.688" v="3525" actId="478"/>
          <ac:picMkLst>
            <pc:docMk/>
            <pc:sldMk cId="290429846" sldId="1879"/>
            <ac:picMk id="10" creationId="{88E8F4AF-9AB8-6CFE-8CA8-0E1C57E85446}"/>
          </ac:picMkLst>
        </pc:picChg>
      </pc:sldChg>
      <pc:sldChg chg="addSp delSp modSp add mod">
        <pc:chgData name="Yoel Kortick" userId="167978f5-7f40-4909-85d5-d4149554ad4e" providerId="ADAL" clId="{178E203D-F436-4EC6-B341-688274A1FBB1}" dt="2023-09-21T05:14:31.577" v="3580"/>
        <pc:sldMkLst>
          <pc:docMk/>
          <pc:sldMk cId="2182264418" sldId="1880"/>
        </pc:sldMkLst>
        <pc:spChg chg="mod">
          <ac:chgData name="Yoel Kortick" userId="167978f5-7f40-4909-85d5-d4149554ad4e" providerId="ADAL" clId="{178E203D-F436-4EC6-B341-688274A1FBB1}" dt="2023-09-21T05:14:31.577" v="3580"/>
          <ac:spMkLst>
            <pc:docMk/>
            <pc:sldMk cId="2182264418" sldId="1880"/>
            <ac:spMk id="3" creationId="{4FC18B40-6547-41EC-8A0E-1C8F40E0A42F}"/>
          </ac:spMkLst>
        </pc:spChg>
        <pc:spChg chg="mod">
          <ac:chgData name="Yoel Kortick" userId="167978f5-7f40-4909-85d5-d4149554ad4e" providerId="ADAL" clId="{178E203D-F436-4EC6-B341-688274A1FBB1}" dt="2023-09-20T12:12:05.906" v="3552" actId="1076"/>
          <ac:spMkLst>
            <pc:docMk/>
            <pc:sldMk cId="2182264418" sldId="1880"/>
            <ac:spMk id="6" creationId="{C88D62FC-6660-4920-A35C-4FCC8E2A36FA}"/>
          </ac:spMkLst>
        </pc:spChg>
        <pc:spChg chg="mod">
          <ac:chgData name="Yoel Kortick" userId="167978f5-7f40-4909-85d5-d4149554ad4e" providerId="ADAL" clId="{178E203D-F436-4EC6-B341-688274A1FBB1}" dt="2023-09-20T12:12:03.483" v="3551" actId="14100"/>
          <ac:spMkLst>
            <pc:docMk/>
            <pc:sldMk cId="2182264418" sldId="1880"/>
            <ac:spMk id="8" creationId="{DECCBAAB-49D2-46E3-9805-12B22DD74A89}"/>
          </ac:spMkLst>
        </pc:spChg>
        <pc:spChg chg="mod">
          <ac:chgData name="Yoel Kortick" userId="167978f5-7f40-4909-85d5-d4149554ad4e" providerId="ADAL" clId="{178E203D-F436-4EC6-B341-688274A1FBB1}" dt="2023-09-21T05:14:31.577" v="3580"/>
          <ac:spMkLst>
            <pc:docMk/>
            <pc:sldMk cId="2182264418" sldId="1880"/>
            <ac:spMk id="9" creationId="{12F1EE84-12AE-4737-A648-4D0C5B38BAF8}"/>
          </ac:spMkLst>
        </pc:spChg>
        <pc:picChg chg="add del mod">
          <ac:chgData name="Yoel Kortick" userId="167978f5-7f40-4909-85d5-d4149554ad4e" providerId="ADAL" clId="{178E203D-F436-4EC6-B341-688274A1FBB1}" dt="2023-09-20T12:11:49.933" v="3546" actId="478"/>
          <ac:picMkLst>
            <pc:docMk/>
            <pc:sldMk cId="2182264418" sldId="1880"/>
            <ac:picMk id="5" creationId="{F92155F9-3A5B-CEE4-1D60-15B4C90A3DFF}"/>
          </ac:picMkLst>
        </pc:picChg>
        <pc:picChg chg="del">
          <ac:chgData name="Yoel Kortick" userId="167978f5-7f40-4909-85d5-d4149554ad4e" providerId="ADAL" clId="{178E203D-F436-4EC6-B341-688274A1FBB1}" dt="2023-09-20T12:11:22.886" v="3542" actId="478"/>
          <ac:picMkLst>
            <pc:docMk/>
            <pc:sldMk cId="2182264418" sldId="1880"/>
            <ac:picMk id="7" creationId="{31CE5DA1-DA34-F907-4A69-02A25507403B}"/>
          </ac:picMkLst>
        </pc:picChg>
        <pc:picChg chg="add mod ord">
          <ac:chgData name="Yoel Kortick" userId="167978f5-7f40-4909-85d5-d4149554ad4e" providerId="ADAL" clId="{178E203D-F436-4EC6-B341-688274A1FBB1}" dt="2023-09-20T12:12:12.053" v="3553" actId="167"/>
          <ac:picMkLst>
            <pc:docMk/>
            <pc:sldMk cId="2182264418" sldId="1880"/>
            <ac:picMk id="12" creationId="{AB2E8395-9A49-DDAE-AF2C-CE999D821C28}"/>
          </ac:picMkLst>
        </pc:picChg>
        <pc:cxnChg chg="mod">
          <ac:chgData name="Yoel Kortick" userId="167978f5-7f40-4909-85d5-d4149554ad4e" providerId="ADAL" clId="{178E203D-F436-4EC6-B341-688274A1FBB1}" dt="2023-09-20T12:12:05.906" v="3552" actId="1076"/>
          <ac:cxnSpMkLst>
            <pc:docMk/>
            <pc:sldMk cId="2182264418" sldId="1880"/>
            <ac:cxnSpMk id="11" creationId="{1049B6D7-496D-49EF-AB3B-95C0EB29A437}"/>
          </ac:cxnSpMkLst>
        </pc:cxnChg>
      </pc:sldChg>
      <pc:sldChg chg="addSp delSp modSp add mod">
        <pc:chgData name="Yoel Kortick" userId="167978f5-7f40-4909-85d5-d4149554ad4e" providerId="ADAL" clId="{178E203D-F436-4EC6-B341-688274A1FBB1}" dt="2023-09-21T05:14:31.577" v="3580"/>
        <pc:sldMkLst>
          <pc:docMk/>
          <pc:sldMk cId="3868836178" sldId="1881"/>
        </pc:sldMkLst>
        <pc:spChg chg="mod">
          <ac:chgData name="Yoel Kortick" userId="167978f5-7f40-4909-85d5-d4149554ad4e" providerId="ADAL" clId="{178E203D-F436-4EC6-B341-688274A1FBB1}" dt="2023-09-21T05:14:31.577" v="3580"/>
          <ac:spMkLst>
            <pc:docMk/>
            <pc:sldMk cId="3868836178" sldId="1881"/>
            <ac:spMk id="3" creationId="{4FC18B40-6547-41EC-8A0E-1C8F40E0A42F}"/>
          </ac:spMkLst>
        </pc:spChg>
        <pc:spChg chg="mod">
          <ac:chgData name="Yoel Kortick" userId="167978f5-7f40-4909-85d5-d4149554ad4e" providerId="ADAL" clId="{178E203D-F436-4EC6-B341-688274A1FBB1}" dt="2023-09-20T12:13:08.571" v="3573" actId="1036"/>
          <ac:spMkLst>
            <pc:docMk/>
            <pc:sldMk cId="3868836178" sldId="1881"/>
            <ac:spMk id="8" creationId="{DECCBAAB-49D2-46E3-9805-12B22DD74A89}"/>
          </ac:spMkLst>
        </pc:spChg>
        <pc:picChg chg="del">
          <ac:chgData name="Yoel Kortick" userId="167978f5-7f40-4909-85d5-d4149554ad4e" providerId="ADAL" clId="{178E203D-F436-4EC6-B341-688274A1FBB1}" dt="2023-09-20T12:12:46.334" v="3554" actId="478"/>
          <ac:picMkLst>
            <pc:docMk/>
            <pc:sldMk cId="3868836178" sldId="1881"/>
            <ac:picMk id="5" creationId="{CDD21414-2295-7597-F413-4106F9E13135}"/>
          </ac:picMkLst>
        </pc:picChg>
        <pc:picChg chg="add mod ord">
          <ac:chgData name="Yoel Kortick" userId="167978f5-7f40-4909-85d5-d4149554ad4e" providerId="ADAL" clId="{178E203D-F436-4EC6-B341-688274A1FBB1}" dt="2023-09-20T12:13:03.574" v="3568" actId="167"/>
          <ac:picMkLst>
            <pc:docMk/>
            <pc:sldMk cId="3868836178" sldId="1881"/>
            <ac:picMk id="6" creationId="{56EA3F7E-8FB3-82EF-55D6-CD626102B616}"/>
          </ac:picMkLst>
        </pc:picChg>
      </pc:sldChg>
      <pc:sldChg chg="addSp delSp modSp add mod">
        <pc:chgData name="Yoel Kortick" userId="167978f5-7f40-4909-85d5-d4149554ad4e" providerId="ADAL" clId="{178E203D-F436-4EC6-B341-688274A1FBB1}" dt="2023-09-21T05:14:31.577" v="3580"/>
        <pc:sldMkLst>
          <pc:docMk/>
          <pc:sldMk cId="288126615" sldId="1882"/>
        </pc:sldMkLst>
        <pc:spChg chg="mod">
          <ac:chgData name="Yoel Kortick" userId="167978f5-7f40-4909-85d5-d4149554ad4e" providerId="ADAL" clId="{178E203D-F436-4EC6-B341-688274A1FBB1}" dt="2023-09-21T05:14:31.577" v="3580"/>
          <ac:spMkLst>
            <pc:docMk/>
            <pc:sldMk cId="288126615" sldId="1882"/>
            <ac:spMk id="3" creationId="{4FC18B40-6547-41EC-8A0E-1C8F40E0A42F}"/>
          </ac:spMkLst>
        </pc:spChg>
        <pc:picChg chg="del">
          <ac:chgData name="Yoel Kortick" userId="167978f5-7f40-4909-85d5-d4149554ad4e" providerId="ADAL" clId="{178E203D-F436-4EC6-B341-688274A1FBB1}" dt="2023-09-20T12:14:21.711" v="3574" actId="478"/>
          <ac:picMkLst>
            <pc:docMk/>
            <pc:sldMk cId="288126615" sldId="1882"/>
            <ac:picMk id="4" creationId="{23DD32D5-6B47-3840-A1CF-1ADC70CF1147}"/>
          </ac:picMkLst>
        </pc:picChg>
        <pc:picChg chg="add mod">
          <ac:chgData name="Yoel Kortick" userId="167978f5-7f40-4909-85d5-d4149554ad4e" providerId="ADAL" clId="{178E203D-F436-4EC6-B341-688274A1FBB1}" dt="2023-09-20T12:14:28.811" v="3578" actId="208"/>
          <ac:picMkLst>
            <pc:docMk/>
            <pc:sldMk cId="288126615" sldId="1882"/>
            <ac:picMk id="5" creationId="{2435EC36-8713-56E9-CE2D-BB3E56C8E76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2024-12-17</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2024-12-17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dirty="0"/>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40Resource_Management/050Inventory/020Managing_Electronic_Resources#Linking_a_Portfolio_to_a_Different_Record"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a:xfrm>
            <a:off x="535708" y="2211710"/>
            <a:ext cx="5476452" cy="1305174"/>
          </a:xfrm>
        </p:spPr>
        <p:txBody>
          <a:bodyPr/>
          <a:lstStyle/>
          <a:p>
            <a:r>
              <a:rPr lang="en-US" sz="2800" dirty="0"/>
              <a:t>How to link a portfolio to a different bibliographic record</a:t>
            </a:r>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95012-4CE3-D17C-45ED-B49C5384D4AB}"/>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03E16E34-D172-4B6A-2880-5890F0CAA2D8}"/>
              </a:ext>
            </a:extLst>
          </p:cNvPr>
          <p:cNvPicPr>
            <a:picLocks noChangeAspect="1"/>
          </p:cNvPicPr>
          <p:nvPr/>
        </p:nvPicPr>
        <p:blipFill>
          <a:blip r:embed="rId2"/>
          <a:stretch>
            <a:fillRect/>
          </a:stretch>
        </p:blipFill>
        <p:spPr>
          <a:xfrm>
            <a:off x="0" y="1592392"/>
            <a:ext cx="9144000" cy="2491526"/>
          </a:xfrm>
          <a:prstGeom prst="rect">
            <a:avLst/>
          </a:prstGeom>
          <a:ln>
            <a:solidFill>
              <a:schemeClr val="accent1"/>
            </a:solidFill>
          </a:ln>
        </p:spPr>
      </p:pic>
      <p:sp>
        <p:nvSpPr>
          <p:cNvPr id="3" name="Title 2">
            <a:extLst>
              <a:ext uri="{FF2B5EF4-FFF2-40B4-BE49-F238E27FC236}">
                <a16:creationId xmlns:a16="http://schemas.microsoft.com/office/drawing/2014/main" id="{1EFA3BF1-54C8-A787-F27E-78533C6E4235}"/>
              </a:ext>
            </a:extLst>
          </p:cNvPr>
          <p:cNvSpPr>
            <a:spLocks noGrp="1"/>
          </p:cNvSpPr>
          <p:nvPr>
            <p:ph type="title"/>
          </p:nvPr>
        </p:nvSpPr>
        <p:spPr/>
        <p:txBody>
          <a:bodyPr/>
          <a:lstStyle/>
          <a:p>
            <a:r>
              <a:rPr lang="en-US" dirty="0"/>
              <a:t>Our sample portfolio</a:t>
            </a:r>
          </a:p>
        </p:txBody>
      </p:sp>
      <p:sp>
        <p:nvSpPr>
          <p:cNvPr id="4" name="Content Placeholder 3">
            <a:extLst>
              <a:ext uri="{FF2B5EF4-FFF2-40B4-BE49-F238E27FC236}">
                <a16:creationId xmlns:a16="http://schemas.microsoft.com/office/drawing/2014/main" id="{6513B2A1-E3B5-871C-8653-F879A80E94C6}"/>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solidFill>
                  <a:srgbClr val="3E4C56"/>
                </a:solidFill>
              </a:rPr>
              <a:t>But ... The institution just happens to have a fuller bibliographic record of "Spiritual journal of Mistress Rutherford" (with 650 fields)</a:t>
            </a:r>
          </a:p>
        </p:txBody>
      </p:sp>
      <p:sp>
        <p:nvSpPr>
          <p:cNvPr id="6" name="Rectangle 5">
            <a:extLst>
              <a:ext uri="{FF2B5EF4-FFF2-40B4-BE49-F238E27FC236}">
                <a16:creationId xmlns:a16="http://schemas.microsoft.com/office/drawing/2014/main" id="{8EF19066-F84E-6BC7-E90B-0542D1681E80}"/>
              </a:ext>
            </a:extLst>
          </p:cNvPr>
          <p:cNvSpPr/>
          <p:nvPr/>
        </p:nvSpPr>
        <p:spPr>
          <a:xfrm>
            <a:off x="1619672" y="3255827"/>
            <a:ext cx="216024" cy="180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3C6537-4906-FB4E-FB41-5466590CC24A}"/>
              </a:ext>
            </a:extLst>
          </p:cNvPr>
          <p:cNvSpPr/>
          <p:nvPr/>
        </p:nvSpPr>
        <p:spPr>
          <a:xfrm>
            <a:off x="72008" y="1642241"/>
            <a:ext cx="539552" cy="262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8EAC3C1-2935-C102-A928-F77DDC82B1E1}"/>
              </a:ext>
            </a:extLst>
          </p:cNvPr>
          <p:cNvSpPr/>
          <p:nvPr/>
        </p:nvSpPr>
        <p:spPr>
          <a:xfrm>
            <a:off x="1619672" y="2443636"/>
            <a:ext cx="216024" cy="180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2333F05-9152-1E5C-936D-38ABD1846346}"/>
              </a:ext>
            </a:extLst>
          </p:cNvPr>
          <p:cNvSpPr txBox="1"/>
          <p:nvPr/>
        </p:nvSpPr>
        <p:spPr>
          <a:xfrm>
            <a:off x="2843808" y="3867894"/>
            <a:ext cx="4032448" cy="738664"/>
          </a:xfrm>
          <a:prstGeom prst="rect">
            <a:avLst/>
          </a:prstGeom>
          <a:solidFill>
            <a:srgbClr val="FFFF00"/>
          </a:solidFill>
          <a:ln>
            <a:solidFill>
              <a:schemeClr val="accent1"/>
            </a:solidFill>
          </a:ln>
        </p:spPr>
        <p:txBody>
          <a:bodyPr wrap="square" rtlCol="0">
            <a:spAutoFit/>
          </a:bodyPr>
          <a:lstStyle/>
          <a:p>
            <a:r>
              <a:rPr lang="en-US" sz="1400" dirty="0"/>
              <a:t>The current bibliographic record of the portfolio is linked to the Community Zone.  The record already in the institution is not linked to the Community Zone</a:t>
            </a:r>
          </a:p>
        </p:txBody>
      </p:sp>
    </p:spTree>
    <p:extLst>
      <p:ext uri="{BB962C8B-B14F-4D97-AF65-F5344CB8AC3E}">
        <p14:creationId xmlns:p14="http://schemas.microsoft.com/office/powerpoint/2010/main" val="220831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D9F24-FA82-68C2-BFA2-618283AF45D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E92F8EC-F8D4-A298-1183-1A90A19934F0}"/>
              </a:ext>
            </a:extLst>
          </p:cNvPr>
          <p:cNvPicPr>
            <a:picLocks noChangeAspect="1"/>
          </p:cNvPicPr>
          <p:nvPr/>
        </p:nvPicPr>
        <p:blipFill>
          <a:blip r:embed="rId2"/>
          <a:stretch>
            <a:fillRect/>
          </a:stretch>
        </p:blipFill>
        <p:spPr>
          <a:xfrm>
            <a:off x="701824" y="1419622"/>
            <a:ext cx="7812360" cy="3495336"/>
          </a:xfrm>
          <a:prstGeom prst="rect">
            <a:avLst/>
          </a:prstGeom>
          <a:ln>
            <a:solidFill>
              <a:schemeClr val="accent1"/>
            </a:solidFill>
          </a:ln>
        </p:spPr>
      </p:pic>
      <p:sp>
        <p:nvSpPr>
          <p:cNvPr id="3" name="Title 2">
            <a:extLst>
              <a:ext uri="{FF2B5EF4-FFF2-40B4-BE49-F238E27FC236}">
                <a16:creationId xmlns:a16="http://schemas.microsoft.com/office/drawing/2014/main" id="{BF8045A1-1A8A-37C6-FD90-D7D401010FBA}"/>
              </a:ext>
            </a:extLst>
          </p:cNvPr>
          <p:cNvSpPr>
            <a:spLocks noGrp="1"/>
          </p:cNvSpPr>
          <p:nvPr>
            <p:ph type="title"/>
          </p:nvPr>
        </p:nvSpPr>
        <p:spPr/>
        <p:txBody>
          <a:bodyPr/>
          <a:lstStyle/>
          <a:p>
            <a:r>
              <a:rPr lang="en-US" dirty="0"/>
              <a:t>Our sample portfolio</a:t>
            </a:r>
          </a:p>
        </p:txBody>
      </p:sp>
      <p:sp>
        <p:nvSpPr>
          <p:cNvPr id="4" name="Content Placeholder 3">
            <a:extLst>
              <a:ext uri="{FF2B5EF4-FFF2-40B4-BE49-F238E27FC236}">
                <a16:creationId xmlns:a16="http://schemas.microsoft.com/office/drawing/2014/main" id="{9B1BED6D-4887-6B7B-BD75-7E89B0822EC5}"/>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solidFill>
                  <a:srgbClr val="3E4C56"/>
                </a:solidFill>
              </a:rPr>
              <a:t>This (MMSID 99551581900121) is the institution’s record of title "Spiritual journal of Mistress Rutherford" with a 650 field and without a 906.</a:t>
            </a:r>
          </a:p>
        </p:txBody>
      </p:sp>
      <p:sp>
        <p:nvSpPr>
          <p:cNvPr id="13" name="Rectangle 12">
            <a:extLst>
              <a:ext uri="{FF2B5EF4-FFF2-40B4-BE49-F238E27FC236}">
                <a16:creationId xmlns:a16="http://schemas.microsoft.com/office/drawing/2014/main" id="{3BC30339-3631-3B45-B426-9C7C8008D311}"/>
              </a:ext>
            </a:extLst>
          </p:cNvPr>
          <p:cNvSpPr/>
          <p:nvPr/>
        </p:nvSpPr>
        <p:spPr>
          <a:xfrm>
            <a:off x="755576" y="3867894"/>
            <a:ext cx="20162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09F51E3-0B96-380E-73E2-EECB792402B7}"/>
              </a:ext>
            </a:extLst>
          </p:cNvPr>
          <p:cNvSpPr txBox="1"/>
          <p:nvPr/>
        </p:nvSpPr>
        <p:spPr>
          <a:xfrm>
            <a:off x="5220072" y="3563366"/>
            <a:ext cx="1656184" cy="523220"/>
          </a:xfrm>
          <a:prstGeom prst="rect">
            <a:avLst/>
          </a:prstGeom>
          <a:solidFill>
            <a:srgbClr val="FFFF00"/>
          </a:solidFill>
          <a:ln>
            <a:solidFill>
              <a:schemeClr val="accent1"/>
            </a:solidFill>
          </a:ln>
        </p:spPr>
        <p:txBody>
          <a:bodyPr wrap="square" rtlCol="0">
            <a:spAutoFit/>
          </a:bodyPr>
          <a:lstStyle/>
          <a:p>
            <a:r>
              <a:rPr lang="en-US" sz="1400" dirty="0"/>
              <a:t>Has a 650 and does not have a 906</a:t>
            </a:r>
          </a:p>
        </p:txBody>
      </p:sp>
    </p:spTree>
    <p:extLst>
      <p:ext uri="{BB962C8B-B14F-4D97-AF65-F5344CB8AC3E}">
        <p14:creationId xmlns:p14="http://schemas.microsoft.com/office/powerpoint/2010/main" val="418158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9AF9B-3DB0-A59A-030C-255D64E33A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577E4A-992F-63A7-5BFD-200660E6373C}"/>
              </a:ext>
            </a:extLst>
          </p:cNvPr>
          <p:cNvSpPr>
            <a:spLocks noGrp="1"/>
          </p:cNvSpPr>
          <p:nvPr>
            <p:ph type="ctrTitle"/>
          </p:nvPr>
        </p:nvSpPr>
        <p:spPr>
          <a:xfrm>
            <a:off x="526473" y="3319778"/>
            <a:ext cx="8149983" cy="1240583"/>
          </a:xfrm>
        </p:spPr>
        <p:txBody>
          <a:bodyPr/>
          <a:lstStyle/>
          <a:p>
            <a:pPr algn="ctr"/>
            <a:r>
              <a:rPr lang="en-US" sz="2600" dirty="0"/>
              <a:t>Relinking the portfolio to another bibliographic record</a:t>
            </a:r>
          </a:p>
        </p:txBody>
      </p:sp>
    </p:spTree>
    <p:extLst>
      <p:ext uri="{BB962C8B-B14F-4D97-AF65-F5344CB8AC3E}">
        <p14:creationId xmlns:p14="http://schemas.microsoft.com/office/powerpoint/2010/main" val="1464360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92D61-DF23-BED6-DE99-FFAB74A55FE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9B48DE8-5AD2-C830-5006-FF1570D26806}"/>
              </a:ext>
            </a:extLst>
          </p:cNvPr>
          <p:cNvPicPr>
            <a:picLocks noChangeAspect="1"/>
          </p:cNvPicPr>
          <p:nvPr/>
        </p:nvPicPr>
        <p:blipFill>
          <a:blip r:embed="rId2"/>
          <a:stretch>
            <a:fillRect/>
          </a:stretch>
        </p:blipFill>
        <p:spPr>
          <a:xfrm>
            <a:off x="0" y="1446813"/>
            <a:ext cx="9144000" cy="3141161"/>
          </a:xfrm>
          <a:prstGeom prst="rect">
            <a:avLst/>
          </a:prstGeom>
          <a:ln>
            <a:solidFill>
              <a:schemeClr val="accent1"/>
            </a:solidFill>
          </a:ln>
        </p:spPr>
      </p:pic>
      <p:sp>
        <p:nvSpPr>
          <p:cNvPr id="3" name="Title 2">
            <a:extLst>
              <a:ext uri="{FF2B5EF4-FFF2-40B4-BE49-F238E27FC236}">
                <a16:creationId xmlns:a16="http://schemas.microsoft.com/office/drawing/2014/main" id="{30F9CBB5-3C84-47B5-517E-57BA8309CD00}"/>
              </a:ext>
            </a:extLst>
          </p:cNvPr>
          <p:cNvSpPr>
            <a:spLocks noGrp="1"/>
          </p:cNvSpPr>
          <p:nvPr>
            <p:ph type="title"/>
          </p:nvPr>
        </p:nvSpPr>
        <p:spPr/>
        <p:txBody>
          <a:bodyPr/>
          <a:lstStyle/>
          <a:p>
            <a:r>
              <a:rPr lang="en-US" dirty="0"/>
              <a:t>Relinking the portfolio to another bibliographic record</a:t>
            </a:r>
          </a:p>
        </p:txBody>
      </p:sp>
      <p:sp>
        <p:nvSpPr>
          <p:cNvPr id="4" name="Content Placeholder 3">
            <a:extLst>
              <a:ext uri="{FF2B5EF4-FFF2-40B4-BE49-F238E27FC236}">
                <a16:creationId xmlns:a16="http://schemas.microsoft.com/office/drawing/2014/main" id="{3474F06B-BF93-E829-2EF7-958B8577DE6B}"/>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solidFill>
                  <a:srgbClr val="3E4C56"/>
                </a:solidFill>
              </a:rPr>
              <a:t>Search the institution for the portfolio which you want to link to a different bibliographic record and open in the portfolio editor</a:t>
            </a:r>
          </a:p>
        </p:txBody>
      </p:sp>
      <p:sp>
        <p:nvSpPr>
          <p:cNvPr id="8" name="Rectangle 7">
            <a:extLst>
              <a:ext uri="{FF2B5EF4-FFF2-40B4-BE49-F238E27FC236}">
                <a16:creationId xmlns:a16="http://schemas.microsoft.com/office/drawing/2014/main" id="{E08B085A-C97B-6AD0-D340-850076CC2947}"/>
              </a:ext>
            </a:extLst>
          </p:cNvPr>
          <p:cNvSpPr/>
          <p:nvPr/>
        </p:nvSpPr>
        <p:spPr>
          <a:xfrm>
            <a:off x="5220072" y="1451926"/>
            <a:ext cx="288032" cy="2557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70866A-F739-4881-9FE2-22F4CAEC5817}"/>
              </a:ext>
            </a:extLst>
          </p:cNvPr>
          <p:cNvSpPr/>
          <p:nvPr/>
        </p:nvSpPr>
        <p:spPr>
          <a:xfrm>
            <a:off x="8316416" y="2778192"/>
            <a:ext cx="576064" cy="2256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D31EDC-F372-8415-542B-AFD1EE8D6A92}"/>
              </a:ext>
            </a:extLst>
          </p:cNvPr>
          <p:cNvSpPr/>
          <p:nvPr/>
        </p:nvSpPr>
        <p:spPr>
          <a:xfrm>
            <a:off x="1331640" y="2139702"/>
            <a:ext cx="792088" cy="2670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9F3306-BE73-170D-6B44-0F55170ACFB1}"/>
              </a:ext>
            </a:extLst>
          </p:cNvPr>
          <p:cNvSpPr/>
          <p:nvPr/>
        </p:nvSpPr>
        <p:spPr>
          <a:xfrm>
            <a:off x="1475656" y="3363839"/>
            <a:ext cx="360040" cy="2670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78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FEBBE-7B0A-41B8-A93F-E95B23C0098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0327816-488A-A9C2-E4A8-15ACB0A1591F}"/>
              </a:ext>
            </a:extLst>
          </p:cNvPr>
          <p:cNvPicPr>
            <a:picLocks noChangeAspect="1"/>
          </p:cNvPicPr>
          <p:nvPr/>
        </p:nvPicPr>
        <p:blipFill>
          <a:blip r:embed="rId2"/>
          <a:stretch>
            <a:fillRect/>
          </a:stretch>
        </p:blipFill>
        <p:spPr>
          <a:xfrm>
            <a:off x="0" y="1544016"/>
            <a:ext cx="9144000" cy="2055468"/>
          </a:xfrm>
          <a:prstGeom prst="rect">
            <a:avLst/>
          </a:prstGeom>
          <a:ln>
            <a:solidFill>
              <a:schemeClr val="accent1"/>
            </a:solidFill>
          </a:ln>
        </p:spPr>
      </p:pic>
      <p:sp>
        <p:nvSpPr>
          <p:cNvPr id="3" name="Title 2">
            <a:extLst>
              <a:ext uri="{FF2B5EF4-FFF2-40B4-BE49-F238E27FC236}">
                <a16:creationId xmlns:a16="http://schemas.microsoft.com/office/drawing/2014/main" id="{70FEBD7E-B6FB-68D4-5DC8-196A4A0DDB07}"/>
              </a:ext>
            </a:extLst>
          </p:cNvPr>
          <p:cNvSpPr>
            <a:spLocks noGrp="1"/>
          </p:cNvSpPr>
          <p:nvPr>
            <p:ph type="title"/>
          </p:nvPr>
        </p:nvSpPr>
        <p:spPr/>
        <p:txBody>
          <a:bodyPr/>
          <a:lstStyle/>
          <a:p>
            <a:r>
              <a:rPr lang="en-US" dirty="0"/>
              <a:t>Relinking the portfolio to another bibliographic record</a:t>
            </a:r>
          </a:p>
        </p:txBody>
      </p:sp>
      <p:sp>
        <p:nvSpPr>
          <p:cNvPr id="4" name="Content Placeholder 3">
            <a:extLst>
              <a:ext uri="{FF2B5EF4-FFF2-40B4-BE49-F238E27FC236}">
                <a16:creationId xmlns:a16="http://schemas.microsoft.com/office/drawing/2014/main" id="{E1C4AFD5-9270-C0D3-8819-15B9FABBE0B0}"/>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solidFill>
                  <a:srgbClr val="3E4C56"/>
                </a:solidFill>
              </a:rPr>
              <a:t>Click "Relink to another bibliographic record"</a:t>
            </a:r>
          </a:p>
        </p:txBody>
      </p:sp>
      <p:sp>
        <p:nvSpPr>
          <p:cNvPr id="8" name="Rectangle 7">
            <a:extLst>
              <a:ext uri="{FF2B5EF4-FFF2-40B4-BE49-F238E27FC236}">
                <a16:creationId xmlns:a16="http://schemas.microsoft.com/office/drawing/2014/main" id="{9397DE84-500C-2582-3D8C-77FECB329AC3}"/>
              </a:ext>
            </a:extLst>
          </p:cNvPr>
          <p:cNvSpPr/>
          <p:nvPr/>
        </p:nvSpPr>
        <p:spPr>
          <a:xfrm>
            <a:off x="7956376" y="2080467"/>
            <a:ext cx="1167624" cy="4912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4D1ADC-65D2-0637-378D-0A6B17D81E9F}"/>
              </a:ext>
            </a:extLst>
          </p:cNvPr>
          <p:cNvSpPr/>
          <p:nvPr/>
        </p:nvSpPr>
        <p:spPr>
          <a:xfrm>
            <a:off x="5571590" y="1517836"/>
            <a:ext cx="1376674" cy="261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50910CF-CE68-4974-5466-5EF711637F83}"/>
              </a:ext>
            </a:extLst>
          </p:cNvPr>
          <p:cNvCxnSpPr/>
          <p:nvPr/>
        </p:nvCxnSpPr>
        <p:spPr>
          <a:xfrm flipV="1">
            <a:off x="5148634" y="1803515"/>
            <a:ext cx="415005" cy="6480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120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D6CED-3668-9C95-8062-12B2369DF84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D5B7BA4-87BD-35D8-C655-A26B197BD0C5}"/>
              </a:ext>
            </a:extLst>
          </p:cNvPr>
          <p:cNvPicPr>
            <a:picLocks noChangeAspect="1"/>
          </p:cNvPicPr>
          <p:nvPr/>
        </p:nvPicPr>
        <p:blipFill>
          <a:blip r:embed="rId2"/>
          <a:stretch>
            <a:fillRect/>
          </a:stretch>
        </p:blipFill>
        <p:spPr>
          <a:xfrm>
            <a:off x="1619672" y="1995047"/>
            <a:ext cx="6552728" cy="2737584"/>
          </a:xfrm>
          <a:prstGeom prst="rect">
            <a:avLst/>
          </a:prstGeom>
        </p:spPr>
      </p:pic>
      <p:sp>
        <p:nvSpPr>
          <p:cNvPr id="3" name="Title 2">
            <a:extLst>
              <a:ext uri="{FF2B5EF4-FFF2-40B4-BE49-F238E27FC236}">
                <a16:creationId xmlns:a16="http://schemas.microsoft.com/office/drawing/2014/main" id="{495F504F-60C0-D4ED-5E20-2FBEDD750043}"/>
              </a:ext>
            </a:extLst>
          </p:cNvPr>
          <p:cNvSpPr>
            <a:spLocks noGrp="1"/>
          </p:cNvSpPr>
          <p:nvPr>
            <p:ph type="title"/>
          </p:nvPr>
        </p:nvSpPr>
        <p:spPr/>
        <p:txBody>
          <a:bodyPr/>
          <a:lstStyle/>
          <a:p>
            <a:r>
              <a:rPr lang="en-US" dirty="0"/>
              <a:t>Relinking the portfolio to another bibliographic record</a:t>
            </a:r>
          </a:p>
        </p:txBody>
      </p:sp>
      <p:sp>
        <p:nvSpPr>
          <p:cNvPr id="4" name="Content Placeholder 3">
            <a:extLst>
              <a:ext uri="{FF2B5EF4-FFF2-40B4-BE49-F238E27FC236}">
                <a16:creationId xmlns:a16="http://schemas.microsoft.com/office/drawing/2014/main" id="{DCC24847-40B3-7198-C0E9-4EBCE4F0CA85}"/>
              </a:ext>
            </a:extLst>
          </p:cNvPr>
          <p:cNvSpPr>
            <a:spLocks noGrp="1"/>
          </p:cNvSpPr>
          <p:nvPr>
            <p:ph idx="1"/>
          </p:nvPr>
        </p:nvSpPr>
        <p:spPr>
          <a:xfrm>
            <a:off x="395536" y="771551"/>
            <a:ext cx="8424936" cy="1008111"/>
          </a:xfrm>
        </p:spPr>
        <p:txBody>
          <a:bodyPr>
            <a:normAutofit lnSpcReduction="10000"/>
          </a:bodyPr>
          <a:lstStyle/>
          <a:p>
            <a:pPr marL="285750" indent="-285750">
              <a:buFont typeface="Arial" panose="020B0604020202020204" pitchFamily="34" charset="0"/>
              <a:buChar char="•"/>
            </a:pPr>
            <a:r>
              <a:rPr lang="en-US" sz="2000" dirty="0"/>
              <a:t>In the "Relink Confirmation" window use the "Choose Title" field to search for and select the desired title to which you want to relink.</a:t>
            </a:r>
          </a:p>
          <a:p>
            <a:pPr marL="285750" indent="-285750">
              <a:buFont typeface="Arial" panose="020B0604020202020204" pitchFamily="34" charset="0"/>
              <a:buChar char="•"/>
            </a:pPr>
            <a:r>
              <a:rPr lang="en-US" sz="2000" dirty="0"/>
              <a:t>We have searched for and selected the desired title</a:t>
            </a:r>
          </a:p>
        </p:txBody>
      </p:sp>
      <p:sp>
        <p:nvSpPr>
          <p:cNvPr id="8" name="Rectangle 7">
            <a:extLst>
              <a:ext uri="{FF2B5EF4-FFF2-40B4-BE49-F238E27FC236}">
                <a16:creationId xmlns:a16="http://schemas.microsoft.com/office/drawing/2014/main" id="{F408B4BA-57FB-3570-1309-3EDEC1BDB32D}"/>
              </a:ext>
            </a:extLst>
          </p:cNvPr>
          <p:cNvSpPr/>
          <p:nvPr/>
        </p:nvSpPr>
        <p:spPr>
          <a:xfrm>
            <a:off x="1835696" y="3223574"/>
            <a:ext cx="5832648" cy="356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181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B076E-2F53-9368-A5C9-61F745361A6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6CEB2EF-1105-27F1-C170-7CCCCF25B975}"/>
              </a:ext>
            </a:extLst>
          </p:cNvPr>
          <p:cNvPicPr>
            <a:picLocks noChangeAspect="1"/>
          </p:cNvPicPr>
          <p:nvPr/>
        </p:nvPicPr>
        <p:blipFill>
          <a:blip r:embed="rId2"/>
          <a:stretch>
            <a:fillRect/>
          </a:stretch>
        </p:blipFill>
        <p:spPr>
          <a:xfrm>
            <a:off x="1403648" y="1511846"/>
            <a:ext cx="6787480" cy="2840742"/>
          </a:xfrm>
          <a:prstGeom prst="rect">
            <a:avLst/>
          </a:prstGeom>
          <a:ln>
            <a:solidFill>
              <a:schemeClr val="accent1"/>
            </a:solidFill>
          </a:ln>
        </p:spPr>
      </p:pic>
      <p:sp>
        <p:nvSpPr>
          <p:cNvPr id="3" name="Title 2">
            <a:extLst>
              <a:ext uri="{FF2B5EF4-FFF2-40B4-BE49-F238E27FC236}">
                <a16:creationId xmlns:a16="http://schemas.microsoft.com/office/drawing/2014/main" id="{169F924D-91CC-2CBE-256A-2929144FF49F}"/>
              </a:ext>
            </a:extLst>
          </p:cNvPr>
          <p:cNvSpPr>
            <a:spLocks noGrp="1"/>
          </p:cNvSpPr>
          <p:nvPr>
            <p:ph type="title"/>
          </p:nvPr>
        </p:nvSpPr>
        <p:spPr/>
        <p:txBody>
          <a:bodyPr/>
          <a:lstStyle/>
          <a:p>
            <a:r>
              <a:rPr lang="en-US" dirty="0"/>
              <a:t>Relinking the portfolio to another bibliographic record</a:t>
            </a:r>
          </a:p>
        </p:txBody>
      </p:sp>
      <p:sp>
        <p:nvSpPr>
          <p:cNvPr id="4" name="Content Placeholder 3">
            <a:extLst>
              <a:ext uri="{FF2B5EF4-FFF2-40B4-BE49-F238E27FC236}">
                <a16:creationId xmlns:a16="http://schemas.microsoft.com/office/drawing/2014/main" id="{7622631A-29EB-FF00-C209-55E8747BA101}"/>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solidFill>
                  <a:srgbClr val="3E4C56"/>
                </a:solidFill>
              </a:rPr>
              <a:t>Choose how you want to handle the unlinked bibliographic record</a:t>
            </a:r>
          </a:p>
        </p:txBody>
      </p:sp>
      <p:sp>
        <p:nvSpPr>
          <p:cNvPr id="7" name="Rectangle 6">
            <a:extLst>
              <a:ext uri="{FF2B5EF4-FFF2-40B4-BE49-F238E27FC236}">
                <a16:creationId xmlns:a16="http://schemas.microsoft.com/office/drawing/2014/main" id="{5B1C278C-7213-2752-4337-DBBEBB50B755}"/>
              </a:ext>
            </a:extLst>
          </p:cNvPr>
          <p:cNvSpPr/>
          <p:nvPr/>
        </p:nvSpPr>
        <p:spPr>
          <a:xfrm>
            <a:off x="2411760" y="3075806"/>
            <a:ext cx="1800200" cy="129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41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7031B-5839-B544-7FA2-646C2E36283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D6E335E-2D9B-6FAD-D793-B243196BF69A}"/>
              </a:ext>
            </a:extLst>
          </p:cNvPr>
          <p:cNvPicPr>
            <a:picLocks noChangeAspect="1"/>
          </p:cNvPicPr>
          <p:nvPr/>
        </p:nvPicPr>
        <p:blipFill>
          <a:blip r:embed="rId2"/>
          <a:stretch>
            <a:fillRect/>
          </a:stretch>
        </p:blipFill>
        <p:spPr>
          <a:xfrm>
            <a:off x="1043608" y="1569668"/>
            <a:ext cx="7382594" cy="3084284"/>
          </a:xfrm>
          <a:prstGeom prst="rect">
            <a:avLst/>
          </a:prstGeom>
          <a:ln>
            <a:solidFill>
              <a:schemeClr val="accent1"/>
            </a:solidFill>
          </a:ln>
        </p:spPr>
      </p:pic>
      <p:sp>
        <p:nvSpPr>
          <p:cNvPr id="3" name="Title 2">
            <a:extLst>
              <a:ext uri="{FF2B5EF4-FFF2-40B4-BE49-F238E27FC236}">
                <a16:creationId xmlns:a16="http://schemas.microsoft.com/office/drawing/2014/main" id="{582A1890-0207-2A3A-1A0C-BD80ADEDE8CD}"/>
              </a:ext>
            </a:extLst>
          </p:cNvPr>
          <p:cNvSpPr>
            <a:spLocks noGrp="1"/>
          </p:cNvSpPr>
          <p:nvPr>
            <p:ph type="title"/>
          </p:nvPr>
        </p:nvSpPr>
        <p:spPr/>
        <p:txBody>
          <a:bodyPr/>
          <a:lstStyle/>
          <a:p>
            <a:r>
              <a:rPr lang="en-US" dirty="0"/>
              <a:t>Relinking the portfolio to another bibliographic record</a:t>
            </a:r>
          </a:p>
        </p:txBody>
      </p:sp>
      <p:sp>
        <p:nvSpPr>
          <p:cNvPr id="4" name="Content Placeholder 3">
            <a:extLst>
              <a:ext uri="{FF2B5EF4-FFF2-40B4-BE49-F238E27FC236}">
                <a16:creationId xmlns:a16="http://schemas.microsoft.com/office/drawing/2014/main" id="{AA2E177D-FDEA-F403-F3F4-5435B04E127B}"/>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solidFill>
                  <a:srgbClr val="3E4C56"/>
                </a:solidFill>
              </a:rPr>
              <a:t>We have chosen to delete the unlinked bibliographic record, and we will click "Confirm"</a:t>
            </a:r>
          </a:p>
        </p:txBody>
      </p:sp>
      <p:sp>
        <p:nvSpPr>
          <p:cNvPr id="7" name="Rectangle 6">
            <a:extLst>
              <a:ext uri="{FF2B5EF4-FFF2-40B4-BE49-F238E27FC236}">
                <a16:creationId xmlns:a16="http://schemas.microsoft.com/office/drawing/2014/main" id="{7C3646BD-BD07-37B3-C5AD-C272A6C4675F}"/>
              </a:ext>
            </a:extLst>
          </p:cNvPr>
          <p:cNvSpPr/>
          <p:nvPr/>
        </p:nvSpPr>
        <p:spPr>
          <a:xfrm>
            <a:off x="7668344" y="4191928"/>
            <a:ext cx="720080" cy="3960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981FE7-3CB5-C44F-017C-7489CEBB0F9B}"/>
              </a:ext>
            </a:extLst>
          </p:cNvPr>
          <p:cNvSpPr/>
          <p:nvPr/>
        </p:nvSpPr>
        <p:spPr>
          <a:xfrm>
            <a:off x="2087724" y="3252811"/>
            <a:ext cx="180020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09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8009D-AFE2-B6CF-E2B0-A7DC3348B54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227B436-7970-E16C-BD8D-E264F105E8CE}"/>
              </a:ext>
            </a:extLst>
          </p:cNvPr>
          <p:cNvPicPr>
            <a:picLocks noChangeAspect="1"/>
          </p:cNvPicPr>
          <p:nvPr/>
        </p:nvPicPr>
        <p:blipFill>
          <a:blip r:embed="rId2"/>
          <a:stretch>
            <a:fillRect/>
          </a:stretch>
        </p:blipFill>
        <p:spPr>
          <a:xfrm>
            <a:off x="0" y="1829180"/>
            <a:ext cx="9144000" cy="1485140"/>
          </a:xfrm>
          <a:prstGeom prst="rect">
            <a:avLst/>
          </a:prstGeom>
          <a:ln>
            <a:solidFill>
              <a:schemeClr val="accent1"/>
            </a:solidFill>
          </a:ln>
        </p:spPr>
      </p:pic>
      <p:sp>
        <p:nvSpPr>
          <p:cNvPr id="3" name="Title 2">
            <a:extLst>
              <a:ext uri="{FF2B5EF4-FFF2-40B4-BE49-F238E27FC236}">
                <a16:creationId xmlns:a16="http://schemas.microsoft.com/office/drawing/2014/main" id="{C9490F85-BEF0-9CF3-8DD3-E1F220283A98}"/>
              </a:ext>
            </a:extLst>
          </p:cNvPr>
          <p:cNvSpPr>
            <a:spLocks noGrp="1"/>
          </p:cNvSpPr>
          <p:nvPr>
            <p:ph type="title"/>
          </p:nvPr>
        </p:nvSpPr>
        <p:spPr/>
        <p:txBody>
          <a:bodyPr/>
          <a:lstStyle/>
          <a:p>
            <a:r>
              <a:rPr lang="en-US" dirty="0"/>
              <a:t>Relinking the portfolio to another bibliographic record</a:t>
            </a:r>
          </a:p>
        </p:txBody>
      </p:sp>
      <p:sp>
        <p:nvSpPr>
          <p:cNvPr id="4" name="Content Placeholder 3">
            <a:extLst>
              <a:ext uri="{FF2B5EF4-FFF2-40B4-BE49-F238E27FC236}">
                <a16:creationId xmlns:a16="http://schemas.microsoft.com/office/drawing/2014/main" id="{F93D4FAE-2D25-FBBE-7A20-36877B686256}"/>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solidFill>
                  <a:srgbClr val="3E4C56"/>
                </a:solidFill>
              </a:rPr>
              <a:t>The portfolio has been relinked to the bibliographic record which does have a 650 field and does not have a 906 field.</a:t>
            </a:r>
          </a:p>
        </p:txBody>
      </p:sp>
      <p:sp>
        <p:nvSpPr>
          <p:cNvPr id="7" name="Rectangle 6">
            <a:extLst>
              <a:ext uri="{FF2B5EF4-FFF2-40B4-BE49-F238E27FC236}">
                <a16:creationId xmlns:a16="http://schemas.microsoft.com/office/drawing/2014/main" id="{FDCED284-DAB4-4B1F-2568-E30A0DD6BC86}"/>
              </a:ext>
            </a:extLst>
          </p:cNvPr>
          <p:cNvSpPr/>
          <p:nvPr/>
        </p:nvSpPr>
        <p:spPr>
          <a:xfrm>
            <a:off x="7812360" y="2267367"/>
            <a:ext cx="1331640" cy="414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012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5BC57-E307-6735-1E41-6D188034083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323241A-0B51-1139-46A5-B485C7A2F797}"/>
              </a:ext>
            </a:extLst>
          </p:cNvPr>
          <p:cNvPicPr>
            <a:picLocks noChangeAspect="1"/>
          </p:cNvPicPr>
          <p:nvPr/>
        </p:nvPicPr>
        <p:blipFill>
          <a:blip r:embed="rId2"/>
          <a:stretch>
            <a:fillRect/>
          </a:stretch>
        </p:blipFill>
        <p:spPr>
          <a:xfrm>
            <a:off x="0" y="1930792"/>
            <a:ext cx="9144000" cy="1865094"/>
          </a:xfrm>
          <a:prstGeom prst="rect">
            <a:avLst/>
          </a:prstGeom>
          <a:ln>
            <a:solidFill>
              <a:schemeClr val="accent1"/>
            </a:solidFill>
          </a:ln>
        </p:spPr>
      </p:pic>
      <p:sp>
        <p:nvSpPr>
          <p:cNvPr id="3" name="Title 2">
            <a:extLst>
              <a:ext uri="{FF2B5EF4-FFF2-40B4-BE49-F238E27FC236}">
                <a16:creationId xmlns:a16="http://schemas.microsoft.com/office/drawing/2014/main" id="{2F441C84-D41B-1227-268A-839C0044C1CC}"/>
              </a:ext>
            </a:extLst>
          </p:cNvPr>
          <p:cNvSpPr>
            <a:spLocks noGrp="1"/>
          </p:cNvSpPr>
          <p:nvPr>
            <p:ph type="title"/>
          </p:nvPr>
        </p:nvSpPr>
        <p:spPr/>
        <p:txBody>
          <a:bodyPr/>
          <a:lstStyle/>
          <a:p>
            <a:r>
              <a:rPr lang="en-US" dirty="0"/>
              <a:t>Relinking the portfolio to another bibliographic record</a:t>
            </a:r>
          </a:p>
        </p:txBody>
      </p:sp>
      <p:sp>
        <p:nvSpPr>
          <p:cNvPr id="4" name="Content Placeholder 3">
            <a:extLst>
              <a:ext uri="{FF2B5EF4-FFF2-40B4-BE49-F238E27FC236}">
                <a16:creationId xmlns:a16="http://schemas.microsoft.com/office/drawing/2014/main" id="{B9B0E1F9-4AAD-FF56-9119-983147A7A351}"/>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solidFill>
                  <a:srgbClr val="3E4C56"/>
                </a:solidFill>
              </a:rPr>
              <a:t>Now there is one bibliographic record for title "Spiritual journal of Mistress Rutherford" and it is the preferred record which was already in the institution (with the 650 field and without the 906 field).</a:t>
            </a:r>
          </a:p>
        </p:txBody>
      </p:sp>
      <p:sp>
        <p:nvSpPr>
          <p:cNvPr id="7" name="Rectangle 6">
            <a:extLst>
              <a:ext uri="{FF2B5EF4-FFF2-40B4-BE49-F238E27FC236}">
                <a16:creationId xmlns:a16="http://schemas.microsoft.com/office/drawing/2014/main" id="{F189318D-ECEE-4B66-5B2A-FE8033314E76}"/>
              </a:ext>
            </a:extLst>
          </p:cNvPr>
          <p:cNvSpPr/>
          <p:nvPr/>
        </p:nvSpPr>
        <p:spPr>
          <a:xfrm>
            <a:off x="2555776" y="2211711"/>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B6E54A-3F35-F12F-62B4-0680D17C28DB}"/>
              </a:ext>
            </a:extLst>
          </p:cNvPr>
          <p:cNvSpPr/>
          <p:nvPr/>
        </p:nvSpPr>
        <p:spPr>
          <a:xfrm>
            <a:off x="6948264" y="2858488"/>
            <a:ext cx="1080120" cy="289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10118-27EA-B881-09AB-E1B6E8DC0A00}"/>
              </a:ext>
            </a:extLst>
          </p:cNvPr>
          <p:cNvSpPr/>
          <p:nvPr/>
        </p:nvSpPr>
        <p:spPr>
          <a:xfrm>
            <a:off x="1907704" y="3086344"/>
            <a:ext cx="129614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0B4791C-F2E8-CD15-5678-CD386CEDFE6D}"/>
              </a:ext>
            </a:extLst>
          </p:cNvPr>
          <p:cNvSpPr txBox="1"/>
          <p:nvPr/>
        </p:nvSpPr>
        <p:spPr>
          <a:xfrm>
            <a:off x="3779912" y="3723878"/>
            <a:ext cx="1152128" cy="523220"/>
          </a:xfrm>
          <a:prstGeom prst="rect">
            <a:avLst/>
          </a:prstGeom>
          <a:solidFill>
            <a:srgbClr val="FFFF00"/>
          </a:solidFill>
          <a:ln>
            <a:solidFill>
              <a:schemeClr val="accent1"/>
            </a:solidFill>
          </a:ln>
        </p:spPr>
        <p:txBody>
          <a:bodyPr wrap="square" rtlCol="0">
            <a:spAutoFit/>
          </a:bodyPr>
          <a:lstStyle/>
          <a:p>
            <a:r>
              <a:rPr lang="en-US" sz="1400" dirty="0"/>
              <a:t>This is from the 650 field</a:t>
            </a:r>
          </a:p>
        </p:txBody>
      </p:sp>
      <p:cxnSp>
        <p:nvCxnSpPr>
          <p:cNvPr id="13" name="Straight Arrow Connector 12">
            <a:extLst>
              <a:ext uri="{FF2B5EF4-FFF2-40B4-BE49-F238E27FC236}">
                <a16:creationId xmlns:a16="http://schemas.microsoft.com/office/drawing/2014/main" id="{2D0DE4E0-1B3A-59F2-D0A7-FF6904BDE5A7}"/>
              </a:ext>
            </a:extLst>
          </p:cNvPr>
          <p:cNvCxnSpPr/>
          <p:nvPr/>
        </p:nvCxnSpPr>
        <p:spPr>
          <a:xfrm flipH="1" flipV="1">
            <a:off x="3203848" y="3302368"/>
            <a:ext cx="576064" cy="4215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E83D496-3268-0D50-11AD-017F98C4290F}"/>
              </a:ext>
            </a:extLst>
          </p:cNvPr>
          <p:cNvSpPr txBox="1"/>
          <p:nvPr/>
        </p:nvSpPr>
        <p:spPr>
          <a:xfrm>
            <a:off x="323528" y="4002617"/>
            <a:ext cx="2160240" cy="738664"/>
          </a:xfrm>
          <a:prstGeom prst="rect">
            <a:avLst/>
          </a:prstGeom>
          <a:solidFill>
            <a:srgbClr val="FFFF00"/>
          </a:solidFill>
          <a:ln>
            <a:solidFill>
              <a:schemeClr val="accent1"/>
            </a:solidFill>
          </a:ln>
        </p:spPr>
        <p:txBody>
          <a:bodyPr wrap="square" rtlCol="0">
            <a:spAutoFit/>
          </a:bodyPr>
          <a:lstStyle/>
          <a:p>
            <a:r>
              <a:rPr lang="en-US" sz="1400" dirty="0"/>
              <a:t>The bibliographic record is not linked to the Community Zone (no icon)</a:t>
            </a:r>
          </a:p>
        </p:txBody>
      </p:sp>
      <p:cxnSp>
        <p:nvCxnSpPr>
          <p:cNvPr id="16" name="Straight Arrow Connector 15">
            <a:extLst>
              <a:ext uri="{FF2B5EF4-FFF2-40B4-BE49-F238E27FC236}">
                <a16:creationId xmlns:a16="http://schemas.microsoft.com/office/drawing/2014/main" id="{B8A5FC81-BC14-FA9D-5922-D630F1D4D4EB}"/>
              </a:ext>
            </a:extLst>
          </p:cNvPr>
          <p:cNvCxnSpPr/>
          <p:nvPr/>
        </p:nvCxnSpPr>
        <p:spPr>
          <a:xfrm flipV="1">
            <a:off x="899592" y="3194356"/>
            <a:ext cx="648072" cy="8082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471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a:off x="88493" y="3860757"/>
            <a:ext cx="3671392" cy="316120"/>
          </a:xfrm>
          <a:prstGeom prst="ellipse">
            <a:avLst/>
          </a:prstGeom>
          <a:solidFill>
            <a:schemeClr val="accent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677268A-23C9-4D2F-9CF9-2781B3B27CE4}"/>
              </a:ext>
            </a:extLst>
          </p:cNvPr>
          <p:cNvSpPr/>
          <p:nvPr/>
        </p:nvSpPr>
        <p:spPr>
          <a:xfrm>
            <a:off x="155795" y="1226839"/>
            <a:ext cx="2220633" cy="2220633"/>
          </a:xfrm>
          <a:prstGeom prst="ellipse">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1137551" y="473180"/>
            <a:ext cx="2633662" cy="2647153"/>
          </a:xfrm>
          <a:prstGeom prst="donut">
            <a:avLst>
              <a:gd name="adj" fmla="val 25820"/>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screenshot of a computer screen&#10;&#10;Description automatically generated">
            <a:extLst>
              <a:ext uri="{FF2B5EF4-FFF2-40B4-BE49-F238E27FC236}">
                <a16:creationId xmlns:a16="http://schemas.microsoft.com/office/drawing/2014/main" id="{A2070CD4-1E11-4930-94E7-60B6910B3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1995686"/>
            <a:ext cx="3635896" cy="2010552"/>
          </a:xfrm>
          <a:prstGeom prst="rect">
            <a:avLst/>
          </a:prstGeom>
        </p:spPr>
      </p:pic>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583727" y="565719"/>
            <a:ext cx="5471780" cy="4339766"/>
          </a:xfrm>
        </p:spPr>
        <p:txBody>
          <a:bodyPr>
            <a:normAutofit/>
          </a:bodyPr>
          <a:lstStyle/>
          <a:p>
            <a:r>
              <a:rPr lang="en-US" sz="2000" dirty="0"/>
              <a:t>Introduction</a:t>
            </a:r>
          </a:p>
          <a:p>
            <a:r>
              <a:rPr lang="en-US" sz="2000" dirty="0"/>
              <a:t>Our sample portfolio</a:t>
            </a:r>
          </a:p>
          <a:p>
            <a:r>
              <a:rPr lang="en-US" sz="2000" dirty="0"/>
              <a:t>Relinking the portfolio to another bibliographic record</a:t>
            </a:r>
          </a:p>
        </p:txBody>
      </p:sp>
      <p:sp>
        <p:nvSpPr>
          <p:cNvPr id="65" name="Rectangle 64">
            <a:extLst>
              <a:ext uri="{FF2B5EF4-FFF2-40B4-BE49-F238E27FC236}">
                <a16:creationId xmlns:a16="http://schemas.microsoft.com/office/drawing/2014/main" id="{821ABC11-5858-4874-80F5-13D2B3FA1369}"/>
              </a:ext>
            </a:extLst>
          </p:cNvPr>
          <p:cNvSpPr/>
          <p:nvPr/>
        </p:nvSpPr>
        <p:spPr>
          <a:xfrm>
            <a:off x="539552" y="2139586"/>
            <a:ext cx="2736304" cy="1696584"/>
          </a:xfrm>
          <a:prstGeom prst="rect">
            <a:avLst/>
          </a:prstGeom>
          <a:gradFill flip="none" rotWithShape="1">
            <a:gsLst>
              <a:gs pos="100000">
                <a:schemeClr val="bg1"/>
              </a:gs>
              <a:gs pos="0">
                <a:srgbClr val="DCF1EC">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10">
            <a:extLst>
              <a:ext uri="{FF2B5EF4-FFF2-40B4-BE49-F238E27FC236}">
                <a16:creationId xmlns:a16="http://schemas.microsoft.com/office/drawing/2014/main" id="{DEDC97E6-EC7B-46F0-9A62-3E3CB9D6CC9B}"/>
              </a:ext>
            </a:extLst>
          </p:cNvPr>
          <p:cNvGrpSpPr/>
          <p:nvPr/>
        </p:nvGrpSpPr>
        <p:grpSpPr>
          <a:xfrm>
            <a:off x="1043608" y="1689098"/>
            <a:ext cx="1751746" cy="2121541"/>
            <a:chOff x="971600" y="1301449"/>
            <a:chExt cx="1751746" cy="2121541"/>
          </a:xfrm>
        </p:grpSpPr>
        <p:sp>
          <p:nvSpPr>
            <p:cNvPr id="16" name="Freeform: Shape 15">
              <a:extLst>
                <a:ext uri="{FF2B5EF4-FFF2-40B4-BE49-F238E27FC236}">
                  <a16:creationId xmlns:a16="http://schemas.microsoft.com/office/drawing/2014/main" id="{069EF989-3270-4BB7-A0A5-BABA0E57B1D2}"/>
                </a:ext>
              </a:extLst>
            </p:cNvPr>
            <p:cNvSpPr/>
            <p:nvPr/>
          </p:nvSpPr>
          <p:spPr>
            <a:xfrm>
              <a:off x="2482568" y="1301449"/>
              <a:ext cx="240778" cy="1696584"/>
            </a:xfrm>
            <a:custGeom>
              <a:avLst/>
              <a:gdLst>
                <a:gd name="connsiteX0" fmla="*/ 37 w 345444"/>
                <a:gd name="connsiteY0" fmla="*/ 1696584 h 1696584"/>
                <a:gd name="connsiteX1" fmla="*/ 230296 w 345444"/>
                <a:gd name="connsiteY1" fmla="*/ 1696584 h 1696584"/>
                <a:gd name="connsiteX2" fmla="*/ 345445 w 345444"/>
                <a:gd name="connsiteY2" fmla="*/ 1696584 h 1696584"/>
                <a:gd name="connsiteX3" fmla="*/ 230296 w 345444"/>
                <a:gd name="connsiteY3" fmla="*/ 1581436 h 1696584"/>
                <a:gd name="connsiteX4" fmla="*/ 230296 w 345444"/>
                <a:gd name="connsiteY4" fmla="*/ 307730 h 1696584"/>
                <a:gd name="connsiteX5" fmla="*/ 230296 w 345444"/>
                <a:gd name="connsiteY5" fmla="*/ 115148 h 1696584"/>
                <a:gd name="connsiteX6" fmla="*/ 115148 w 345444"/>
                <a:gd name="connsiteY6" fmla="*/ 0 h 1696584"/>
                <a:gd name="connsiteX7" fmla="*/ 115148 w 345444"/>
                <a:gd name="connsiteY7" fmla="*/ 0 h 1696584"/>
                <a:gd name="connsiteX8" fmla="*/ 0 w 345444"/>
                <a:gd name="connsiteY8" fmla="*/ 115148 h 1696584"/>
                <a:gd name="connsiteX9" fmla="*/ 0 w 345444"/>
                <a:gd name="connsiteY9" fmla="*/ 176351 h 1696584"/>
                <a:gd name="connsiteX10" fmla="*/ 0 w 345444"/>
                <a:gd name="connsiteY10" fmla="*/ 307730 h 1696584"/>
                <a:gd name="connsiteX11" fmla="*/ 0 w 345444"/>
                <a:gd name="connsiteY11" fmla="*/ 1696584 h 1696584"/>
                <a:gd name="connsiteX0" fmla="*/ 37 w 230296"/>
                <a:gd name="connsiteY0" fmla="*/ 1696584 h 1696584"/>
                <a:gd name="connsiteX1" fmla="*/ 230296 w 230296"/>
                <a:gd name="connsiteY1" fmla="*/ 1696584 h 1696584"/>
                <a:gd name="connsiteX2" fmla="*/ 230296 w 230296"/>
                <a:gd name="connsiteY2" fmla="*/ 1581436 h 1696584"/>
                <a:gd name="connsiteX3" fmla="*/ 230296 w 230296"/>
                <a:gd name="connsiteY3" fmla="*/ 307730 h 1696584"/>
                <a:gd name="connsiteX4" fmla="*/ 230296 w 230296"/>
                <a:gd name="connsiteY4" fmla="*/ 115148 h 1696584"/>
                <a:gd name="connsiteX5" fmla="*/ 115148 w 230296"/>
                <a:gd name="connsiteY5" fmla="*/ 0 h 1696584"/>
                <a:gd name="connsiteX6" fmla="*/ 115148 w 230296"/>
                <a:gd name="connsiteY6" fmla="*/ 0 h 1696584"/>
                <a:gd name="connsiteX7" fmla="*/ 0 w 230296"/>
                <a:gd name="connsiteY7" fmla="*/ 115148 h 1696584"/>
                <a:gd name="connsiteX8" fmla="*/ 0 w 230296"/>
                <a:gd name="connsiteY8" fmla="*/ 176351 h 1696584"/>
                <a:gd name="connsiteX9" fmla="*/ 0 w 230296"/>
                <a:gd name="connsiteY9" fmla="*/ 307730 h 1696584"/>
                <a:gd name="connsiteX10" fmla="*/ 0 w 230296"/>
                <a:gd name="connsiteY10" fmla="*/ 1696584 h 1696584"/>
                <a:gd name="connsiteX11" fmla="*/ 37 w 230296"/>
                <a:gd name="connsiteY11" fmla="*/ 1696584 h 1696584"/>
                <a:gd name="connsiteX0" fmla="*/ 37 w 230296"/>
                <a:gd name="connsiteY0" fmla="*/ 1696584 h 1696584"/>
                <a:gd name="connsiteX1" fmla="*/ 230296 w 230296"/>
                <a:gd name="connsiteY1" fmla="*/ 1696584 h 1696584"/>
                <a:gd name="connsiteX2" fmla="*/ 230296 w 230296"/>
                <a:gd name="connsiteY2" fmla="*/ 307730 h 1696584"/>
                <a:gd name="connsiteX3" fmla="*/ 230296 w 230296"/>
                <a:gd name="connsiteY3" fmla="*/ 115148 h 1696584"/>
                <a:gd name="connsiteX4" fmla="*/ 115148 w 230296"/>
                <a:gd name="connsiteY4" fmla="*/ 0 h 1696584"/>
                <a:gd name="connsiteX5" fmla="*/ 115148 w 230296"/>
                <a:gd name="connsiteY5" fmla="*/ 0 h 1696584"/>
                <a:gd name="connsiteX6" fmla="*/ 0 w 230296"/>
                <a:gd name="connsiteY6" fmla="*/ 115148 h 1696584"/>
                <a:gd name="connsiteX7" fmla="*/ 0 w 230296"/>
                <a:gd name="connsiteY7" fmla="*/ 176351 h 1696584"/>
                <a:gd name="connsiteX8" fmla="*/ 0 w 230296"/>
                <a:gd name="connsiteY8" fmla="*/ 307730 h 1696584"/>
                <a:gd name="connsiteX9" fmla="*/ 0 w 230296"/>
                <a:gd name="connsiteY9" fmla="*/ 1696584 h 1696584"/>
                <a:gd name="connsiteX10" fmla="*/ 37 w 230296"/>
                <a:gd name="connsiteY10" fmla="*/ 1696584 h 1696584"/>
                <a:gd name="connsiteX0" fmla="*/ 37 w 234237"/>
                <a:gd name="connsiteY0" fmla="*/ 1696584 h 1696584"/>
                <a:gd name="connsiteX1" fmla="*/ 234237 w 234237"/>
                <a:gd name="connsiteY1" fmla="*/ 525994 h 1696584"/>
                <a:gd name="connsiteX2" fmla="*/ 230296 w 234237"/>
                <a:gd name="connsiteY2" fmla="*/ 307730 h 1696584"/>
                <a:gd name="connsiteX3" fmla="*/ 230296 w 234237"/>
                <a:gd name="connsiteY3" fmla="*/ 115148 h 1696584"/>
                <a:gd name="connsiteX4" fmla="*/ 115148 w 234237"/>
                <a:gd name="connsiteY4" fmla="*/ 0 h 1696584"/>
                <a:gd name="connsiteX5" fmla="*/ 115148 w 234237"/>
                <a:gd name="connsiteY5" fmla="*/ 0 h 1696584"/>
                <a:gd name="connsiteX6" fmla="*/ 0 w 234237"/>
                <a:gd name="connsiteY6" fmla="*/ 115148 h 1696584"/>
                <a:gd name="connsiteX7" fmla="*/ 0 w 234237"/>
                <a:gd name="connsiteY7" fmla="*/ 176351 h 1696584"/>
                <a:gd name="connsiteX8" fmla="*/ 0 w 234237"/>
                <a:gd name="connsiteY8" fmla="*/ 307730 h 1696584"/>
                <a:gd name="connsiteX9" fmla="*/ 0 w 234237"/>
                <a:gd name="connsiteY9" fmla="*/ 1696584 h 1696584"/>
                <a:gd name="connsiteX10" fmla="*/ 37 w 234237"/>
                <a:gd name="connsiteY10" fmla="*/ 1696584 h 1696584"/>
                <a:gd name="connsiteX0" fmla="*/ 0 w 238141"/>
                <a:gd name="connsiteY0" fmla="*/ 372281 h 1696584"/>
                <a:gd name="connsiteX1" fmla="*/ 238141 w 238141"/>
                <a:gd name="connsiteY1" fmla="*/ 525994 h 1696584"/>
                <a:gd name="connsiteX2" fmla="*/ 234200 w 238141"/>
                <a:gd name="connsiteY2" fmla="*/ 307730 h 1696584"/>
                <a:gd name="connsiteX3" fmla="*/ 234200 w 238141"/>
                <a:gd name="connsiteY3" fmla="*/ 115148 h 1696584"/>
                <a:gd name="connsiteX4" fmla="*/ 119052 w 238141"/>
                <a:gd name="connsiteY4" fmla="*/ 0 h 1696584"/>
                <a:gd name="connsiteX5" fmla="*/ 119052 w 238141"/>
                <a:gd name="connsiteY5" fmla="*/ 0 h 1696584"/>
                <a:gd name="connsiteX6" fmla="*/ 3904 w 238141"/>
                <a:gd name="connsiteY6" fmla="*/ 115148 h 1696584"/>
                <a:gd name="connsiteX7" fmla="*/ 3904 w 238141"/>
                <a:gd name="connsiteY7" fmla="*/ 176351 h 1696584"/>
                <a:gd name="connsiteX8" fmla="*/ 3904 w 238141"/>
                <a:gd name="connsiteY8" fmla="*/ 307730 h 1696584"/>
                <a:gd name="connsiteX9" fmla="*/ 3904 w 238141"/>
                <a:gd name="connsiteY9" fmla="*/ 1696584 h 1696584"/>
                <a:gd name="connsiteX10" fmla="*/ 0 w 238141"/>
                <a:gd name="connsiteY10" fmla="*/ 372281 h 1696584"/>
                <a:gd name="connsiteX0" fmla="*/ 0 w 246024"/>
                <a:gd name="connsiteY0" fmla="*/ 372281 h 1696584"/>
                <a:gd name="connsiteX1" fmla="*/ 246024 w 246024"/>
                <a:gd name="connsiteY1" fmla="*/ 423518 h 1696584"/>
                <a:gd name="connsiteX2" fmla="*/ 234200 w 246024"/>
                <a:gd name="connsiteY2" fmla="*/ 307730 h 1696584"/>
                <a:gd name="connsiteX3" fmla="*/ 234200 w 246024"/>
                <a:gd name="connsiteY3" fmla="*/ 115148 h 1696584"/>
                <a:gd name="connsiteX4" fmla="*/ 119052 w 246024"/>
                <a:gd name="connsiteY4" fmla="*/ 0 h 1696584"/>
                <a:gd name="connsiteX5" fmla="*/ 119052 w 246024"/>
                <a:gd name="connsiteY5" fmla="*/ 0 h 1696584"/>
                <a:gd name="connsiteX6" fmla="*/ 3904 w 246024"/>
                <a:gd name="connsiteY6" fmla="*/ 115148 h 1696584"/>
                <a:gd name="connsiteX7" fmla="*/ 3904 w 246024"/>
                <a:gd name="connsiteY7" fmla="*/ 176351 h 1696584"/>
                <a:gd name="connsiteX8" fmla="*/ 3904 w 246024"/>
                <a:gd name="connsiteY8" fmla="*/ 307730 h 1696584"/>
                <a:gd name="connsiteX9" fmla="*/ 3904 w 246024"/>
                <a:gd name="connsiteY9" fmla="*/ 1696584 h 1696584"/>
                <a:gd name="connsiteX10" fmla="*/ 0 w 246024"/>
                <a:gd name="connsiteY10" fmla="*/ 372281 h 1696584"/>
                <a:gd name="connsiteX0" fmla="*/ 0 w 240778"/>
                <a:gd name="connsiteY0" fmla="*/ 372281 h 1696584"/>
                <a:gd name="connsiteX1" fmla="*/ 240778 w 240778"/>
                <a:gd name="connsiteY1" fmla="*/ 374563 h 1696584"/>
                <a:gd name="connsiteX2" fmla="*/ 234200 w 240778"/>
                <a:gd name="connsiteY2" fmla="*/ 307730 h 1696584"/>
                <a:gd name="connsiteX3" fmla="*/ 234200 w 240778"/>
                <a:gd name="connsiteY3" fmla="*/ 115148 h 1696584"/>
                <a:gd name="connsiteX4" fmla="*/ 119052 w 240778"/>
                <a:gd name="connsiteY4" fmla="*/ 0 h 1696584"/>
                <a:gd name="connsiteX5" fmla="*/ 119052 w 240778"/>
                <a:gd name="connsiteY5" fmla="*/ 0 h 1696584"/>
                <a:gd name="connsiteX6" fmla="*/ 3904 w 240778"/>
                <a:gd name="connsiteY6" fmla="*/ 115148 h 1696584"/>
                <a:gd name="connsiteX7" fmla="*/ 3904 w 240778"/>
                <a:gd name="connsiteY7" fmla="*/ 176351 h 1696584"/>
                <a:gd name="connsiteX8" fmla="*/ 3904 w 240778"/>
                <a:gd name="connsiteY8" fmla="*/ 307730 h 1696584"/>
                <a:gd name="connsiteX9" fmla="*/ 3904 w 240778"/>
                <a:gd name="connsiteY9" fmla="*/ 1696584 h 1696584"/>
                <a:gd name="connsiteX10" fmla="*/ 0 w 240778"/>
                <a:gd name="connsiteY10" fmla="*/ 372281 h 16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778" h="1696584">
                  <a:moveTo>
                    <a:pt x="0" y="372281"/>
                  </a:moveTo>
                  <a:lnTo>
                    <a:pt x="240778" y="374563"/>
                  </a:lnTo>
                  <a:cubicBezTo>
                    <a:pt x="239464" y="301808"/>
                    <a:pt x="235514" y="380485"/>
                    <a:pt x="234200" y="307730"/>
                  </a:cubicBezTo>
                  <a:lnTo>
                    <a:pt x="234200" y="115148"/>
                  </a:lnTo>
                  <a:cubicBezTo>
                    <a:pt x="234200" y="51793"/>
                    <a:pt x="182371" y="0"/>
                    <a:pt x="119052" y="0"/>
                  </a:cubicBezTo>
                  <a:lnTo>
                    <a:pt x="119052" y="0"/>
                  </a:lnTo>
                  <a:cubicBezTo>
                    <a:pt x="55734" y="0"/>
                    <a:pt x="3904" y="51829"/>
                    <a:pt x="3904" y="115148"/>
                  </a:cubicBezTo>
                  <a:lnTo>
                    <a:pt x="3904" y="176351"/>
                  </a:lnTo>
                  <a:lnTo>
                    <a:pt x="3904" y="307730"/>
                  </a:lnTo>
                  <a:lnTo>
                    <a:pt x="3904" y="1696584"/>
                  </a:lnTo>
                  <a:cubicBezTo>
                    <a:pt x="2603" y="1255150"/>
                    <a:pt x="1301" y="813715"/>
                    <a:pt x="0" y="372281"/>
                  </a:cubicBezTo>
                  <a:close/>
                </a:path>
              </a:pathLst>
            </a:custGeom>
            <a:gradFill>
              <a:gsLst>
                <a:gs pos="0">
                  <a:schemeClr val="accent1">
                    <a:lumMod val="40000"/>
                    <a:lumOff val="60000"/>
                  </a:schemeClr>
                </a:gs>
                <a:gs pos="64000">
                  <a:srgbClr val="F4FAF9"/>
                </a:gs>
              </a:gsLst>
              <a:lin ang="5400000" scaled="1"/>
            </a:gradFill>
            <a:ln w="364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B3376078-92CC-424D-AF8E-01DB656B661C}"/>
                </a:ext>
              </a:extLst>
            </p:cNvPr>
            <p:cNvSpPr/>
            <p:nvPr/>
          </p:nvSpPr>
          <p:spPr>
            <a:xfrm>
              <a:off x="1199087" y="1301449"/>
              <a:ext cx="1402531" cy="2121541"/>
            </a:xfrm>
            <a:custGeom>
              <a:avLst/>
              <a:gdLst>
                <a:gd name="connsiteX0" fmla="*/ 0 w 1402531"/>
                <a:gd name="connsiteY0" fmla="*/ 2121542 h 2121541"/>
                <a:gd name="connsiteX1" fmla="*/ 1175080 w 1402531"/>
                <a:gd name="connsiteY1" fmla="*/ 2121542 h 2121541"/>
                <a:gd name="connsiteX2" fmla="*/ 1287420 w 1402531"/>
                <a:gd name="connsiteY2" fmla="*/ 2009202 h 2121541"/>
                <a:gd name="connsiteX3" fmla="*/ 1287420 w 1402531"/>
                <a:gd name="connsiteY3" fmla="*/ 115148 h 2121541"/>
                <a:gd name="connsiteX4" fmla="*/ 1402532 w 1402531"/>
                <a:gd name="connsiteY4" fmla="*/ 0 h 2121541"/>
                <a:gd name="connsiteX5" fmla="*/ 108838 w 1402531"/>
                <a:gd name="connsiteY5" fmla="*/ 0 h 2121541"/>
                <a:gd name="connsiteX6" fmla="*/ 108838 w 1402531"/>
                <a:gd name="connsiteY6" fmla="*/ 182 h 2121541"/>
                <a:gd name="connsiteX7" fmla="*/ 0 w 1402531"/>
                <a:gd name="connsiteY7" fmla="*/ 115148 h 2121541"/>
                <a:gd name="connsiteX8" fmla="*/ 0 w 1402531"/>
                <a:gd name="connsiteY8" fmla="*/ 157020 h 2121541"/>
                <a:gd name="connsiteX9" fmla="*/ 0 w 1402531"/>
                <a:gd name="connsiteY9" fmla="*/ 2121542 h 21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531" h="2121541">
                  <a:moveTo>
                    <a:pt x="0" y="2121542"/>
                  </a:moveTo>
                  <a:lnTo>
                    <a:pt x="1175080" y="2121542"/>
                  </a:lnTo>
                  <a:cubicBezTo>
                    <a:pt x="1236977" y="2121542"/>
                    <a:pt x="1287420" y="2071062"/>
                    <a:pt x="1287420" y="2009202"/>
                  </a:cubicBezTo>
                  <a:lnTo>
                    <a:pt x="1287420" y="115148"/>
                  </a:lnTo>
                  <a:cubicBezTo>
                    <a:pt x="1287420" y="51793"/>
                    <a:pt x="1339213" y="0"/>
                    <a:pt x="1402532" y="0"/>
                  </a:cubicBezTo>
                  <a:lnTo>
                    <a:pt x="108838" y="0"/>
                  </a:lnTo>
                  <a:lnTo>
                    <a:pt x="108838" y="182"/>
                  </a:lnTo>
                  <a:cubicBezTo>
                    <a:pt x="48401" y="3465"/>
                    <a:pt x="0" y="53908"/>
                    <a:pt x="0" y="115148"/>
                  </a:cubicBezTo>
                  <a:lnTo>
                    <a:pt x="0" y="157020"/>
                  </a:lnTo>
                  <a:lnTo>
                    <a:pt x="0" y="2121542"/>
                  </a:lnTo>
                  <a:close/>
                </a:path>
              </a:pathLst>
            </a:custGeom>
            <a:gradFill flip="none" rotWithShape="1">
              <a:gsLst>
                <a:gs pos="0">
                  <a:srgbClr val="F4FAF9"/>
                </a:gs>
                <a:gs pos="100000">
                  <a:schemeClr val="bg1"/>
                </a:gs>
              </a:gsLst>
              <a:lin ang="16200000" scaled="1"/>
              <a:tileRect/>
            </a:gradFill>
            <a:ln w="364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288AD6B-E73D-44B3-B167-4DF533A5DF22}"/>
                </a:ext>
              </a:extLst>
            </p:cNvPr>
            <p:cNvSpPr/>
            <p:nvPr/>
          </p:nvSpPr>
          <p:spPr>
            <a:xfrm>
              <a:off x="2333499" y="2159716"/>
              <a:ext cx="48875" cy="48875"/>
            </a:xfrm>
            <a:custGeom>
              <a:avLst/>
              <a:gdLst>
                <a:gd name="connsiteX0" fmla="*/ 21957 w 48875"/>
                <a:gd name="connsiteY0" fmla="*/ 47051 h 48875"/>
                <a:gd name="connsiteX1" fmla="*/ 18310 w 48875"/>
                <a:gd name="connsiteY1" fmla="*/ 35489 h 48875"/>
                <a:gd name="connsiteX2" fmla="*/ 13386 w 48875"/>
                <a:gd name="connsiteY2" fmla="*/ 30565 h 48875"/>
                <a:gd name="connsiteX3" fmla="*/ 1824 w 48875"/>
                <a:gd name="connsiteY3" fmla="*/ 26918 h 48875"/>
                <a:gd name="connsiteX4" fmla="*/ 0 w 48875"/>
                <a:gd name="connsiteY4" fmla="*/ 24438 h 48875"/>
                <a:gd name="connsiteX5" fmla="*/ 1824 w 48875"/>
                <a:gd name="connsiteY5" fmla="*/ 21957 h 48875"/>
                <a:gd name="connsiteX6" fmla="*/ 13386 w 48875"/>
                <a:gd name="connsiteY6" fmla="*/ 18310 h 48875"/>
                <a:gd name="connsiteX7" fmla="*/ 18310 w 48875"/>
                <a:gd name="connsiteY7" fmla="*/ 13386 h 48875"/>
                <a:gd name="connsiteX8" fmla="*/ 21957 w 48875"/>
                <a:gd name="connsiteY8" fmla="*/ 1824 h 48875"/>
                <a:gd name="connsiteX9" fmla="*/ 24437 w 48875"/>
                <a:gd name="connsiteY9" fmla="*/ 0 h 48875"/>
                <a:gd name="connsiteX10" fmla="*/ 26918 w 48875"/>
                <a:gd name="connsiteY10" fmla="*/ 1824 h 48875"/>
                <a:gd name="connsiteX11" fmla="*/ 30565 w 48875"/>
                <a:gd name="connsiteY11" fmla="*/ 13386 h 48875"/>
                <a:gd name="connsiteX12" fmla="*/ 35489 w 48875"/>
                <a:gd name="connsiteY12" fmla="*/ 18310 h 48875"/>
                <a:gd name="connsiteX13" fmla="*/ 47051 w 48875"/>
                <a:gd name="connsiteY13" fmla="*/ 21957 h 48875"/>
                <a:gd name="connsiteX14" fmla="*/ 48875 w 48875"/>
                <a:gd name="connsiteY14" fmla="*/ 24438 h 48875"/>
                <a:gd name="connsiteX15" fmla="*/ 47051 w 48875"/>
                <a:gd name="connsiteY15" fmla="*/ 26918 h 48875"/>
                <a:gd name="connsiteX16" fmla="*/ 35489 w 48875"/>
                <a:gd name="connsiteY16" fmla="*/ 30565 h 48875"/>
                <a:gd name="connsiteX17" fmla="*/ 30565 w 48875"/>
                <a:gd name="connsiteY17" fmla="*/ 35489 h 48875"/>
                <a:gd name="connsiteX18" fmla="*/ 26918 w 48875"/>
                <a:gd name="connsiteY18" fmla="*/ 47051 h 48875"/>
                <a:gd name="connsiteX19" fmla="*/ 24437 w 48875"/>
                <a:gd name="connsiteY19" fmla="*/ 48875 h 48875"/>
                <a:gd name="connsiteX20" fmla="*/ 21957 w 48875"/>
                <a:gd name="connsiteY20" fmla="*/ 47051 h 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75" h="48875">
                  <a:moveTo>
                    <a:pt x="21957" y="47051"/>
                  </a:moveTo>
                  <a:lnTo>
                    <a:pt x="18310" y="35489"/>
                  </a:lnTo>
                  <a:cubicBezTo>
                    <a:pt x="17544" y="33082"/>
                    <a:pt x="15793" y="31331"/>
                    <a:pt x="13386" y="30565"/>
                  </a:cubicBezTo>
                  <a:lnTo>
                    <a:pt x="1824" y="26918"/>
                  </a:lnTo>
                  <a:cubicBezTo>
                    <a:pt x="729" y="26553"/>
                    <a:pt x="0" y="25605"/>
                    <a:pt x="0" y="24438"/>
                  </a:cubicBezTo>
                  <a:cubicBezTo>
                    <a:pt x="0" y="23270"/>
                    <a:pt x="729" y="22286"/>
                    <a:pt x="1824" y="21957"/>
                  </a:cubicBezTo>
                  <a:lnTo>
                    <a:pt x="13386" y="18310"/>
                  </a:lnTo>
                  <a:cubicBezTo>
                    <a:pt x="15793" y="17544"/>
                    <a:pt x="17544" y="15793"/>
                    <a:pt x="18310" y="13386"/>
                  </a:cubicBezTo>
                  <a:lnTo>
                    <a:pt x="21957" y="1824"/>
                  </a:lnTo>
                  <a:cubicBezTo>
                    <a:pt x="22322" y="729"/>
                    <a:pt x="23270" y="0"/>
                    <a:pt x="24437" y="0"/>
                  </a:cubicBezTo>
                  <a:cubicBezTo>
                    <a:pt x="25605" y="0"/>
                    <a:pt x="26589" y="729"/>
                    <a:pt x="26918" y="1824"/>
                  </a:cubicBezTo>
                  <a:lnTo>
                    <a:pt x="30565" y="13386"/>
                  </a:lnTo>
                  <a:cubicBezTo>
                    <a:pt x="31331" y="15793"/>
                    <a:pt x="33082" y="17544"/>
                    <a:pt x="35489" y="18310"/>
                  </a:cubicBezTo>
                  <a:lnTo>
                    <a:pt x="47051" y="21957"/>
                  </a:lnTo>
                  <a:cubicBezTo>
                    <a:pt x="48146" y="22322"/>
                    <a:pt x="48875" y="23270"/>
                    <a:pt x="48875" y="24438"/>
                  </a:cubicBezTo>
                  <a:cubicBezTo>
                    <a:pt x="48875" y="25605"/>
                    <a:pt x="48146" y="26590"/>
                    <a:pt x="47051" y="26918"/>
                  </a:cubicBezTo>
                  <a:lnTo>
                    <a:pt x="35489" y="30565"/>
                  </a:lnTo>
                  <a:cubicBezTo>
                    <a:pt x="33082" y="31331"/>
                    <a:pt x="31331" y="33082"/>
                    <a:pt x="30565" y="35489"/>
                  </a:cubicBezTo>
                  <a:lnTo>
                    <a:pt x="26918" y="47051"/>
                  </a:lnTo>
                  <a:cubicBezTo>
                    <a:pt x="26553" y="48146"/>
                    <a:pt x="25605" y="48875"/>
                    <a:pt x="24437" y="48875"/>
                  </a:cubicBezTo>
                  <a:cubicBezTo>
                    <a:pt x="23270" y="48875"/>
                    <a:pt x="22286" y="48146"/>
                    <a:pt x="21957" y="47051"/>
                  </a:cubicBezTo>
                </a:path>
              </a:pathLst>
            </a:custGeom>
            <a:solidFill>
              <a:srgbClr val="FFFFFF"/>
            </a:solidFill>
            <a:ln w="364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0776B41D-C85C-43DE-B9B4-085F36A687D9}"/>
                </a:ext>
              </a:extLst>
            </p:cNvPr>
            <p:cNvSpPr/>
            <p:nvPr/>
          </p:nvSpPr>
          <p:spPr>
            <a:xfrm>
              <a:off x="2438727" y="2162087"/>
              <a:ext cx="40194" cy="40194"/>
            </a:xfrm>
            <a:custGeom>
              <a:avLst/>
              <a:gdLst>
                <a:gd name="connsiteX0" fmla="*/ 18055 w 40194"/>
                <a:gd name="connsiteY0" fmla="*/ 38699 h 40194"/>
                <a:gd name="connsiteX1" fmla="*/ 15064 w 40194"/>
                <a:gd name="connsiteY1" fmla="*/ 29179 h 40194"/>
                <a:gd name="connsiteX2" fmla="*/ 11015 w 40194"/>
                <a:gd name="connsiteY2" fmla="*/ 25131 h 40194"/>
                <a:gd name="connsiteX3" fmla="*/ 1495 w 40194"/>
                <a:gd name="connsiteY3" fmla="*/ 22140 h 40194"/>
                <a:gd name="connsiteX4" fmla="*/ 0 w 40194"/>
                <a:gd name="connsiteY4" fmla="*/ 20097 h 40194"/>
                <a:gd name="connsiteX5" fmla="*/ 1495 w 40194"/>
                <a:gd name="connsiteY5" fmla="*/ 18055 h 40194"/>
                <a:gd name="connsiteX6" fmla="*/ 11015 w 40194"/>
                <a:gd name="connsiteY6" fmla="*/ 15064 h 40194"/>
                <a:gd name="connsiteX7" fmla="*/ 15064 w 40194"/>
                <a:gd name="connsiteY7" fmla="*/ 11015 h 40194"/>
                <a:gd name="connsiteX8" fmla="*/ 18055 w 40194"/>
                <a:gd name="connsiteY8" fmla="*/ 1495 h 40194"/>
                <a:gd name="connsiteX9" fmla="*/ 20097 w 40194"/>
                <a:gd name="connsiteY9" fmla="*/ 0 h 40194"/>
                <a:gd name="connsiteX10" fmla="*/ 22140 w 40194"/>
                <a:gd name="connsiteY10" fmla="*/ 1495 h 40194"/>
                <a:gd name="connsiteX11" fmla="*/ 25131 w 40194"/>
                <a:gd name="connsiteY11" fmla="*/ 11015 h 40194"/>
                <a:gd name="connsiteX12" fmla="*/ 29179 w 40194"/>
                <a:gd name="connsiteY12" fmla="*/ 15064 h 40194"/>
                <a:gd name="connsiteX13" fmla="*/ 38699 w 40194"/>
                <a:gd name="connsiteY13" fmla="*/ 18055 h 40194"/>
                <a:gd name="connsiteX14" fmla="*/ 40194 w 40194"/>
                <a:gd name="connsiteY14" fmla="*/ 20097 h 40194"/>
                <a:gd name="connsiteX15" fmla="*/ 38699 w 40194"/>
                <a:gd name="connsiteY15" fmla="*/ 22140 h 40194"/>
                <a:gd name="connsiteX16" fmla="*/ 29179 w 40194"/>
                <a:gd name="connsiteY16" fmla="*/ 25131 h 40194"/>
                <a:gd name="connsiteX17" fmla="*/ 25131 w 40194"/>
                <a:gd name="connsiteY17" fmla="*/ 29179 h 40194"/>
                <a:gd name="connsiteX18" fmla="*/ 22140 w 40194"/>
                <a:gd name="connsiteY18" fmla="*/ 38699 h 40194"/>
                <a:gd name="connsiteX19" fmla="*/ 20097 w 40194"/>
                <a:gd name="connsiteY19" fmla="*/ 40194 h 40194"/>
                <a:gd name="connsiteX20" fmla="*/ 18055 w 40194"/>
                <a:gd name="connsiteY20" fmla="*/ 3869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94" h="40194">
                  <a:moveTo>
                    <a:pt x="18055" y="38699"/>
                  </a:moveTo>
                  <a:lnTo>
                    <a:pt x="15064" y="29179"/>
                  </a:lnTo>
                  <a:cubicBezTo>
                    <a:pt x="14444" y="27173"/>
                    <a:pt x="13021" y="25751"/>
                    <a:pt x="11015" y="25131"/>
                  </a:cubicBezTo>
                  <a:lnTo>
                    <a:pt x="1495" y="22140"/>
                  </a:lnTo>
                  <a:cubicBezTo>
                    <a:pt x="584" y="21848"/>
                    <a:pt x="0" y="21045"/>
                    <a:pt x="0" y="20097"/>
                  </a:cubicBezTo>
                  <a:cubicBezTo>
                    <a:pt x="0" y="19149"/>
                    <a:pt x="584" y="18346"/>
                    <a:pt x="1495" y="18055"/>
                  </a:cubicBezTo>
                  <a:lnTo>
                    <a:pt x="11015" y="15064"/>
                  </a:lnTo>
                  <a:cubicBezTo>
                    <a:pt x="13021" y="14444"/>
                    <a:pt x="14444" y="13021"/>
                    <a:pt x="15064" y="11015"/>
                  </a:cubicBezTo>
                  <a:lnTo>
                    <a:pt x="18055" y="1495"/>
                  </a:lnTo>
                  <a:cubicBezTo>
                    <a:pt x="18346" y="584"/>
                    <a:pt x="19149" y="0"/>
                    <a:pt x="20097" y="0"/>
                  </a:cubicBezTo>
                  <a:cubicBezTo>
                    <a:pt x="21046" y="0"/>
                    <a:pt x="21848" y="584"/>
                    <a:pt x="22140" y="1495"/>
                  </a:cubicBezTo>
                  <a:lnTo>
                    <a:pt x="25131" y="11015"/>
                  </a:lnTo>
                  <a:cubicBezTo>
                    <a:pt x="25751" y="13021"/>
                    <a:pt x="27173" y="14444"/>
                    <a:pt x="29179" y="15064"/>
                  </a:cubicBezTo>
                  <a:lnTo>
                    <a:pt x="38699" y="18055"/>
                  </a:lnTo>
                  <a:cubicBezTo>
                    <a:pt x="39611" y="18346"/>
                    <a:pt x="40194" y="19149"/>
                    <a:pt x="40194" y="20097"/>
                  </a:cubicBezTo>
                  <a:cubicBezTo>
                    <a:pt x="40194" y="21045"/>
                    <a:pt x="39611" y="21848"/>
                    <a:pt x="38699" y="22140"/>
                  </a:cubicBezTo>
                  <a:lnTo>
                    <a:pt x="29179" y="25131"/>
                  </a:lnTo>
                  <a:cubicBezTo>
                    <a:pt x="27173" y="25751"/>
                    <a:pt x="25751" y="27173"/>
                    <a:pt x="25131" y="29179"/>
                  </a:cubicBezTo>
                  <a:lnTo>
                    <a:pt x="22140" y="38699"/>
                  </a:lnTo>
                  <a:cubicBezTo>
                    <a:pt x="21848" y="39611"/>
                    <a:pt x="21046" y="40194"/>
                    <a:pt x="20097" y="40194"/>
                  </a:cubicBezTo>
                  <a:cubicBezTo>
                    <a:pt x="19149" y="40194"/>
                    <a:pt x="18346" y="39611"/>
                    <a:pt x="18055" y="38699"/>
                  </a:cubicBezTo>
                </a:path>
              </a:pathLst>
            </a:custGeom>
            <a:solidFill>
              <a:srgbClr val="FFFFFF"/>
            </a:solidFill>
            <a:ln w="364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3F54096-7774-431A-B89B-F1F9497659B9}"/>
                </a:ext>
              </a:extLst>
            </p:cNvPr>
            <p:cNvSpPr/>
            <p:nvPr/>
          </p:nvSpPr>
          <p:spPr>
            <a:xfrm>
              <a:off x="1342393" y="180125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5EBD387-0EBD-47D2-B9FB-57F765BC9A6D}"/>
                </a:ext>
              </a:extLst>
            </p:cNvPr>
            <p:cNvSpPr/>
            <p:nvPr/>
          </p:nvSpPr>
          <p:spPr>
            <a:xfrm>
              <a:off x="1342393" y="2720393"/>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E0A4E57-5D1E-48C9-B744-1C810998BEB6}"/>
                </a:ext>
              </a:extLst>
            </p:cNvPr>
            <p:cNvSpPr/>
            <p:nvPr/>
          </p:nvSpPr>
          <p:spPr>
            <a:xfrm>
              <a:off x="1342393" y="3026774"/>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ECF9E698-5525-4D42-BCB7-8B65F316E866}"/>
                </a:ext>
              </a:extLst>
            </p:cNvPr>
            <p:cNvSpPr/>
            <p:nvPr/>
          </p:nvSpPr>
          <p:spPr>
            <a:xfrm>
              <a:off x="1388351" y="186267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E7528D6C-D617-49AA-AE27-6B0021DCC36C}"/>
                </a:ext>
              </a:extLst>
            </p:cNvPr>
            <p:cNvSpPr/>
            <p:nvPr/>
          </p:nvSpPr>
          <p:spPr>
            <a:xfrm>
              <a:off x="1388351" y="2781815"/>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DFF1982-B144-4037-AD97-C69A6BA39B2F}"/>
                </a:ext>
              </a:extLst>
            </p:cNvPr>
            <p:cNvSpPr/>
            <p:nvPr/>
          </p:nvSpPr>
          <p:spPr>
            <a:xfrm>
              <a:off x="1388351" y="3088196"/>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FFB0AE"/>
            </a:solidFill>
            <a:ln w="364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D64250C-927F-4D26-9EA7-26ADCDFA46BD}"/>
                </a:ext>
              </a:extLst>
            </p:cNvPr>
            <p:cNvSpPr/>
            <p:nvPr/>
          </p:nvSpPr>
          <p:spPr>
            <a:xfrm>
              <a:off x="1612592" y="1982818"/>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88BCD45-1BF6-4CFE-AF6C-058CD8C5FEA3}"/>
                </a:ext>
              </a:extLst>
            </p:cNvPr>
            <p:cNvSpPr/>
            <p:nvPr/>
          </p:nvSpPr>
          <p:spPr>
            <a:xfrm>
              <a:off x="1612592" y="2289199"/>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4D807021-CBEE-4223-86E2-E06D398BAA21}"/>
                </a:ext>
              </a:extLst>
            </p:cNvPr>
            <p:cNvSpPr/>
            <p:nvPr/>
          </p:nvSpPr>
          <p:spPr>
            <a:xfrm>
              <a:off x="1612592" y="259558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6CAA0B1-D387-4382-9B91-95A856A0662F}"/>
                </a:ext>
              </a:extLst>
            </p:cNvPr>
            <p:cNvSpPr/>
            <p:nvPr/>
          </p:nvSpPr>
          <p:spPr>
            <a:xfrm>
              <a:off x="1612592" y="290196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FB8DD16-4AD1-4CF6-BE7B-D1656E259009}"/>
                </a:ext>
              </a:extLst>
            </p:cNvPr>
            <p:cNvSpPr/>
            <p:nvPr/>
          </p:nvSpPr>
          <p:spPr>
            <a:xfrm>
              <a:off x="1612592" y="3208341"/>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5E9E752-137C-4E1A-A5BB-CCEB5A34F56E}"/>
                </a:ext>
              </a:extLst>
            </p:cNvPr>
            <p:cNvSpPr/>
            <p:nvPr/>
          </p:nvSpPr>
          <p:spPr>
            <a:xfrm>
              <a:off x="1612592" y="1922709"/>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CD64C4F-D0CF-412F-9626-21EE0CE0F10B}"/>
                </a:ext>
              </a:extLst>
            </p:cNvPr>
            <p:cNvSpPr/>
            <p:nvPr/>
          </p:nvSpPr>
          <p:spPr>
            <a:xfrm>
              <a:off x="1612592" y="222909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ACF6FD0-CF12-40F3-A75E-75E9B54230BE}"/>
                </a:ext>
              </a:extLst>
            </p:cNvPr>
            <p:cNvSpPr/>
            <p:nvPr/>
          </p:nvSpPr>
          <p:spPr>
            <a:xfrm>
              <a:off x="1612592" y="253547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CD2394C-C7CD-4EF8-B4ED-FFA31EBBDE6A}"/>
                </a:ext>
              </a:extLst>
            </p:cNvPr>
            <p:cNvSpPr/>
            <p:nvPr/>
          </p:nvSpPr>
          <p:spPr>
            <a:xfrm>
              <a:off x="1612592" y="284185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2F2BA29D-8C7F-455B-8E77-7F7F4D6D16C1}"/>
                </a:ext>
              </a:extLst>
            </p:cNvPr>
            <p:cNvSpPr/>
            <p:nvPr/>
          </p:nvSpPr>
          <p:spPr>
            <a:xfrm>
              <a:off x="1612592" y="314823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E2969EF5-E9C9-4921-BCE9-D60DF97C5416}"/>
                </a:ext>
              </a:extLst>
            </p:cNvPr>
            <p:cNvSpPr/>
            <p:nvPr/>
          </p:nvSpPr>
          <p:spPr>
            <a:xfrm>
              <a:off x="1612592" y="186260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A27CC3E-F91B-4AA7-8794-1A5700403C4E}"/>
                </a:ext>
              </a:extLst>
            </p:cNvPr>
            <p:cNvSpPr/>
            <p:nvPr/>
          </p:nvSpPr>
          <p:spPr>
            <a:xfrm>
              <a:off x="1612592" y="216898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89946845-42B0-45B7-9C72-6A1B8A5560B4}"/>
                </a:ext>
              </a:extLst>
            </p:cNvPr>
            <p:cNvSpPr/>
            <p:nvPr/>
          </p:nvSpPr>
          <p:spPr>
            <a:xfrm>
              <a:off x="1612592" y="247536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4F77DECC-52A9-4578-B2DB-7BA425CFA11E}"/>
                </a:ext>
              </a:extLst>
            </p:cNvPr>
            <p:cNvSpPr/>
            <p:nvPr/>
          </p:nvSpPr>
          <p:spPr>
            <a:xfrm>
              <a:off x="1612592" y="278174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0DB9A6C-4F7C-4691-9DD5-8C5113A8F5B6}"/>
                </a:ext>
              </a:extLst>
            </p:cNvPr>
            <p:cNvSpPr/>
            <p:nvPr/>
          </p:nvSpPr>
          <p:spPr>
            <a:xfrm>
              <a:off x="1612592" y="3088123"/>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CBF7765-FC25-4C2B-83F1-01F82C525CE4}"/>
                </a:ext>
              </a:extLst>
            </p:cNvPr>
            <p:cNvSpPr/>
            <p:nvPr/>
          </p:nvSpPr>
          <p:spPr>
            <a:xfrm>
              <a:off x="1612592" y="1802491"/>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04878874-9966-4BBF-9CC8-084A77AC0D1E}"/>
                </a:ext>
              </a:extLst>
            </p:cNvPr>
            <p:cNvSpPr/>
            <p:nvPr/>
          </p:nvSpPr>
          <p:spPr>
            <a:xfrm>
              <a:off x="1612592" y="2108872"/>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6E5BAEA-EE33-4BB1-8DA9-E7E7F90AF937}"/>
                </a:ext>
              </a:extLst>
            </p:cNvPr>
            <p:cNvSpPr/>
            <p:nvPr/>
          </p:nvSpPr>
          <p:spPr>
            <a:xfrm>
              <a:off x="1612592" y="241525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27F1CB70-B53C-46F0-9A2A-BD292FFE5AD6}"/>
                </a:ext>
              </a:extLst>
            </p:cNvPr>
            <p:cNvSpPr/>
            <p:nvPr/>
          </p:nvSpPr>
          <p:spPr>
            <a:xfrm>
              <a:off x="1612592" y="272163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3891A5B3-8A2C-447F-A66B-FE8E9E0AAEB0}"/>
                </a:ext>
              </a:extLst>
            </p:cNvPr>
            <p:cNvSpPr/>
            <p:nvPr/>
          </p:nvSpPr>
          <p:spPr>
            <a:xfrm>
              <a:off x="1612592" y="3028014"/>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C9613FD1-31B9-4755-8176-444DB197ABAE}"/>
                </a:ext>
              </a:extLst>
            </p:cNvPr>
            <p:cNvSpPr/>
            <p:nvPr/>
          </p:nvSpPr>
          <p:spPr>
            <a:xfrm>
              <a:off x="971600" y="3075175"/>
              <a:ext cx="1402568" cy="347815"/>
            </a:xfrm>
            <a:custGeom>
              <a:avLst/>
              <a:gdLst>
                <a:gd name="connsiteX0" fmla="*/ 0 w 1402568"/>
                <a:gd name="connsiteY0" fmla="*/ 0 h 347815"/>
                <a:gd name="connsiteX1" fmla="*/ 1402568 w 1402568"/>
                <a:gd name="connsiteY1" fmla="*/ 0 h 347815"/>
                <a:gd name="connsiteX2" fmla="*/ 1402568 w 1402568"/>
                <a:gd name="connsiteY2" fmla="*/ 347815 h 347815"/>
                <a:gd name="connsiteX3" fmla="*/ 0 w 1402568"/>
                <a:gd name="connsiteY3" fmla="*/ 347815 h 347815"/>
              </a:gdLst>
              <a:ahLst/>
              <a:cxnLst>
                <a:cxn ang="0">
                  <a:pos x="connsiteX0" y="connsiteY0"/>
                </a:cxn>
                <a:cxn ang="0">
                  <a:pos x="connsiteX1" y="connsiteY1"/>
                </a:cxn>
                <a:cxn ang="0">
                  <a:pos x="connsiteX2" y="connsiteY2"/>
                </a:cxn>
                <a:cxn ang="0">
                  <a:pos x="connsiteX3" y="connsiteY3"/>
                </a:cxn>
              </a:cxnLst>
              <a:rect l="l" t="t" r="r" b="b"/>
              <a:pathLst>
                <a:path w="1402568" h="347815">
                  <a:moveTo>
                    <a:pt x="0" y="0"/>
                  </a:moveTo>
                  <a:lnTo>
                    <a:pt x="1402568" y="0"/>
                  </a:lnTo>
                  <a:lnTo>
                    <a:pt x="1402568" y="347815"/>
                  </a:lnTo>
                  <a:lnTo>
                    <a:pt x="0" y="347815"/>
                  </a:lnTo>
                  <a:close/>
                </a:path>
              </a:pathLst>
            </a:custGeom>
            <a:gradFill flip="none" rotWithShape="1">
              <a:gsLst>
                <a:gs pos="0">
                  <a:schemeClr val="accent1">
                    <a:lumMod val="20000"/>
                    <a:lumOff val="80000"/>
                  </a:schemeClr>
                </a:gs>
                <a:gs pos="100000">
                  <a:srgbClr val="DCF1EC"/>
                </a:gs>
              </a:gsLst>
              <a:lin ang="16200000" scaled="1"/>
              <a:tileRect/>
            </a:gradFill>
            <a:ln w="3640"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1404F8B-DDB9-4B2B-BAFB-B42FFA11668C}"/>
                </a:ext>
              </a:extLst>
            </p:cNvPr>
            <p:cNvSpPr/>
            <p:nvPr/>
          </p:nvSpPr>
          <p:spPr>
            <a:xfrm>
              <a:off x="1342393" y="2076920"/>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CC316D4B-510D-4298-A0E7-DA88E1984A0B}"/>
                </a:ext>
              </a:extLst>
            </p:cNvPr>
            <p:cNvSpPr/>
            <p:nvPr/>
          </p:nvSpPr>
          <p:spPr>
            <a:xfrm>
              <a:off x="1388351" y="213834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3395B8A7-5E0C-4DF7-A3AF-800BD9447958}"/>
                </a:ext>
              </a:extLst>
            </p:cNvPr>
            <p:cNvSpPr/>
            <p:nvPr/>
          </p:nvSpPr>
          <p:spPr>
            <a:xfrm>
              <a:off x="1342393" y="238330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18E795A-D27B-4474-B503-A1227084D429}"/>
                </a:ext>
              </a:extLst>
            </p:cNvPr>
            <p:cNvSpPr/>
            <p:nvPr/>
          </p:nvSpPr>
          <p:spPr>
            <a:xfrm>
              <a:off x="1388351" y="2444723"/>
              <a:ext cx="117628" cy="86661"/>
            </a:xfrm>
            <a:custGeom>
              <a:avLst/>
              <a:gdLst>
                <a:gd name="connsiteX0" fmla="*/ 15027 w 117628"/>
                <a:gd name="connsiteY0" fmla="*/ 25568 h 86661"/>
                <a:gd name="connsiteX1" fmla="*/ 46030 w 117628"/>
                <a:gd name="connsiteY1" fmla="*/ 56535 h 86661"/>
                <a:gd name="connsiteX2" fmla="*/ 102565 w 117628"/>
                <a:gd name="connsiteY2" fmla="*/ 0 h 86661"/>
                <a:gd name="connsiteX3" fmla="*/ 117628 w 117628"/>
                <a:gd name="connsiteY3" fmla="*/ 15064 h 86661"/>
                <a:gd name="connsiteX4" fmla="*/ 46030 w 117628"/>
                <a:gd name="connsiteY4" fmla="*/ 86662 h 86661"/>
                <a:gd name="connsiteX5" fmla="*/ 0 w 117628"/>
                <a:gd name="connsiteY5" fmla="*/ 40595 h 8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1">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grpSp>
      <p:sp>
        <p:nvSpPr>
          <p:cNvPr id="62" name="TextBox 61">
            <a:extLst>
              <a:ext uri="{FF2B5EF4-FFF2-40B4-BE49-F238E27FC236}">
                <a16:creationId xmlns:a16="http://schemas.microsoft.com/office/drawing/2014/main" id="{3298E0C4-3576-4A0A-B7B4-EFB0FB460FE7}"/>
              </a:ext>
            </a:extLst>
          </p:cNvPr>
          <p:cNvSpPr txBox="1"/>
          <p:nvPr/>
        </p:nvSpPr>
        <p:spPr>
          <a:xfrm>
            <a:off x="1469240" y="1732226"/>
            <a:ext cx="989928" cy="372747"/>
          </a:xfrm>
          <a:prstGeom prst="rect">
            <a:avLst/>
          </a:prstGeom>
          <a:noFill/>
        </p:spPr>
        <p:txBody>
          <a:bodyPr wrap="square" rtlCol="0">
            <a:spAutoFit/>
          </a:bodyPr>
          <a:lstStyle/>
          <a:p>
            <a:r>
              <a:rPr lang="en-US" b="1" dirty="0">
                <a:solidFill>
                  <a:srgbClr val="486AE5"/>
                </a:solidFill>
                <a:latin typeface="Calibri Light" panose="020F0302020204030204" pitchFamily="34" charset="0"/>
                <a:cs typeface="Calibri Light" panose="020F0302020204030204" pitchFamily="34" charset="0"/>
              </a:rPr>
              <a:t>Agenda</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D306A-95EF-E97D-7F3B-17015A589EF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C7629B3-D47F-7069-5A55-6EAE7FA1A309}"/>
              </a:ext>
            </a:extLst>
          </p:cNvPr>
          <p:cNvPicPr>
            <a:picLocks noChangeAspect="1"/>
          </p:cNvPicPr>
          <p:nvPr/>
        </p:nvPicPr>
        <p:blipFill>
          <a:blip r:embed="rId2"/>
          <a:stretch>
            <a:fillRect/>
          </a:stretch>
        </p:blipFill>
        <p:spPr>
          <a:xfrm>
            <a:off x="-11702" y="1466276"/>
            <a:ext cx="9144000" cy="3265714"/>
          </a:xfrm>
          <a:prstGeom prst="rect">
            <a:avLst/>
          </a:prstGeom>
          <a:ln>
            <a:solidFill>
              <a:schemeClr val="accent1"/>
            </a:solidFill>
          </a:ln>
        </p:spPr>
      </p:pic>
      <p:sp>
        <p:nvSpPr>
          <p:cNvPr id="3" name="Title 2">
            <a:extLst>
              <a:ext uri="{FF2B5EF4-FFF2-40B4-BE49-F238E27FC236}">
                <a16:creationId xmlns:a16="http://schemas.microsoft.com/office/drawing/2014/main" id="{9B0CDA88-2AD1-36E7-55C1-284809B710DB}"/>
              </a:ext>
            </a:extLst>
          </p:cNvPr>
          <p:cNvSpPr>
            <a:spLocks noGrp="1"/>
          </p:cNvSpPr>
          <p:nvPr>
            <p:ph type="title"/>
          </p:nvPr>
        </p:nvSpPr>
        <p:spPr/>
        <p:txBody>
          <a:bodyPr/>
          <a:lstStyle/>
          <a:p>
            <a:r>
              <a:rPr lang="en-US" dirty="0"/>
              <a:t>Relinking the portfolio to another bibliographic record</a:t>
            </a:r>
          </a:p>
        </p:txBody>
      </p:sp>
      <p:sp>
        <p:nvSpPr>
          <p:cNvPr id="4" name="Content Placeholder 3">
            <a:extLst>
              <a:ext uri="{FF2B5EF4-FFF2-40B4-BE49-F238E27FC236}">
                <a16:creationId xmlns:a16="http://schemas.microsoft.com/office/drawing/2014/main" id="{94EC3DED-187E-37A9-C7A1-F6E5AC31B6C3}"/>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solidFill>
                  <a:srgbClr val="3E4C56"/>
                </a:solidFill>
              </a:rPr>
              <a:t>Here is the portfolio.  It is still linked to the Community one (even though the bibliographic record is not)</a:t>
            </a:r>
          </a:p>
        </p:txBody>
      </p:sp>
      <p:sp>
        <p:nvSpPr>
          <p:cNvPr id="7" name="Rectangle 6">
            <a:extLst>
              <a:ext uri="{FF2B5EF4-FFF2-40B4-BE49-F238E27FC236}">
                <a16:creationId xmlns:a16="http://schemas.microsoft.com/office/drawing/2014/main" id="{603D7F34-DEB2-20B0-EEFA-AFB14A1BB2B7}"/>
              </a:ext>
            </a:extLst>
          </p:cNvPr>
          <p:cNvSpPr/>
          <p:nvPr/>
        </p:nvSpPr>
        <p:spPr>
          <a:xfrm>
            <a:off x="160214" y="3440152"/>
            <a:ext cx="37933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97E2042-8F70-E207-F7F9-45B12E80CB0C}"/>
              </a:ext>
            </a:extLst>
          </p:cNvPr>
          <p:cNvSpPr txBox="1"/>
          <p:nvPr/>
        </p:nvSpPr>
        <p:spPr>
          <a:xfrm>
            <a:off x="323528" y="4094832"/>
            <a:ext cx="2160240" cy="523220"/>
          </a:xfrm>
          <a:prstGeom prst="rect">
            <a:avLst/>
          </a:prstGeom>
          <a:solidFill>
            <a:srgbClr val="FFFF00"/>
          </a:solidFill>
          <a:ln>
            <a:solidFill>
              <a:schemeClr val="accent1"/>
            </a:solidFill>
          </a:ln>
        </p:spPr>
        <p:txBody>
          <a:bodyPr wrap="square" rtlCol="0">
            <a:spAutoFit/>
          </a:bodyPr>
          <a:lstStyle/>
          <a:p>
            <a:r>
              <a:rPr lang="en-US" sz="1400" dirty="0"/>
              <a:t>The portfolio is linked to the Community Zone </a:t>
            </a:r>
          </a:p>
        </p:txBody>
      </p:sp>
      <p:cxnSp>
        <p:nvCxnSpPr>
          <p:cNvPr id="16" name="Straight Arrow Connector 15">
            <a:extLst>
              <a:ext uri="{FF2B5EF4-FFF2-40B4-BE49-F238E27FC236}">
                <a16:creationId xmlns:a16="http://schemas.microsoft.com/office/drawing/2014/main" id="{3C8815C8-EB2B-2C3A-AD66-62DEBB8B665C}"/>
              </a:ext>
            </a:extLst>
          </p:cNvPr>
          <p:cNvCxnSpPr>
            <a:cxnSpLocks/>
          </p:cNvCxnSpPr>
          <p:nvPr/>
        </p:nvCxnSpPr>
        <p:spPr>
          <a:xfrm flipH="1" flipV="1">
            <a:off x="611560" y="3672078"/>
            <a:ext cx="288032" cy="4227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672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36059-CE72-9B2B-F043-1FA1831B56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E2A3AD-A4F3-49F8-FB93-86DB13B17B2D}"/>
              </a:ext>
            </a:extLst>
          </p:cNvPr>
          <p:cNvSpPr>
            <a:spLocks noGrp="1"/>
          </p:cNvSpPr>
          <p:nvPr>
            <p:ph type="title"/>
          </p:nvPr>
        </p:nvSpPr>
        <p:spPr/>
        <p:txBody>
          <a:bodyPr/>
          <a:lstStyle/>
          <a:p>
            <a:r>
              <a:rPr lang="en-US" dirty="0"/>
              <a:t>Relinking the portfolio to another bibliographic record</a:t>
            </a:r>
          </a:p>
        </p:txBody>
      </p:sp>
      <p:sp>
        <p:nvSpPr>
          <p:cNvPr id="4" name="Content Placeholder 3">
            <a:extLst>
              <a:ext uri="{FF2B5EF4-FFF2-40B4-BE49-F238E27FC236}">
                <a16:creationId xmlns:a16="http://schemas.microsoft.com/office/drawing/2014/main" id="{5DE630AD-F33E-0D71-EF6B-72393F1CB82F}"/>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solidFill>
                  <a:srgbClr val="3E4C56"/>
                </a:solidFill>
              </a:rPr>
              <a:t>The portfolio can now be retrieved (in Alma and in Discovery) by subject</a:t>
            </a:r>
          </a:p>
        </p:txBody>
      </p:sp>
      <p:sp>
        <p:nvSpPr>
          <p:cNvPr id="7" name="Rectangle 6">
            <a:extLst>
              <a:ext uri="{FF2B5EF4-FFF2-40B4-BE49-F238E27FC236}">
                <a16:creationId xmlns:a16="http://schemas.microsoft.com/office/drawing/2014/main" id="{4EE3BCA8-AF14-2497-4A7E-FC3117E4ED9E}"/>
              </a:ext>
            </a:extLst>
          </p:cNvPr>
          <p:cNvSpPr/>
          <p:nvPr/>
        </p:nvSpPr>
        <p:spPr>
          <a:xfrm>
            <a:off x="160214" y="3440152"/>
            <a:ext cx="37933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0AC618-37CB-97E0-A506-17181FBF1A96}"/>
              </a:ext>
            </a:extLst>
          </p:cNvPr>
          <p:cNvSpPr txBox="1"/>
          <p:nvPr/>
        </p:nvSpPr>
        <p:spPr>
          <a:xfrm>
            <a:off x="323528" y="4094832"/>
            <a:ext cx="2160240" cy="523220"/>
          </a:xfrm>
          <a:prstGeom prst="rect">
            <a:avLst/>
          </a:prstGeom>
          <a:solidFill>
            <a:srgbClr val="FFFF00"/>
          </a:solidFill>
          <a:ln>
            <a:solidFill>
              <a:schemeClr val="accent1"/>
            </a:solidFill>
          </a:ln>
        </p:spPr>
        <p:txBody>
          <a:bodyPr wrap="square" rtlCol="0">
            <a:spAutoFit/>
          </a:bodyPr>
          <a:lstStyle/>
          <a:p>
            <a:r>
              <a:rPr lang="en-US" sz="1400" dirty="0"/>
              <a:t>The portfolio is linked to the Community Zone </a:t>
            </a:r>
          </a:p>
        </p:txBody>
      </p:sp>
      <p:cxnSp>
        <p:nvCxnSpPr>
          <p:cNvPr id="16" name="Straight Arrow Connector 15">
            <a:extLst>
              <a:ext uri="{FF2B5EF4-FFF2-40B4-BE49-F238E27FC236}">
                <a16:creationId xmlns:a16="http://schemas.microsoft.com/office/drawing/2014/main" id="{A5DFE7DE-E227-1749-F0AC-363BCAE7F72B}"/>
              </a:ext>
            </a:extLst>
          </p:cNvPr>
          <p:cNvCxnSpPr>
            <a:cxnSpLocks/>
          </p:cNvCxnSpPr>
          <p:nvPr/>
        </p:nvCxnSpPr>
        <p:spPr>
          <a:xfrm flipH="1" flipV="1">
            <a:off x="611560" y="3672078"/>
            <a:ext cx="288032" cy="4227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A186733-21E5-D050-B06D-726F267782A8}"/>
              </a:ext>
            </a:extLst>
          </p:cNvPr>
          <p:cNvPicPr>
            <a:picLocks noChangeAspect="1"/>
          </p:cNvPicPr>
          <p:nvPr/>
        </p:nvPicPr>
        <p:blipFill>
          <a:blip r:embed="rId2"/>
          <a:stretch>
            <a:fillRect/>
          </a:stretch>
        </p:blipFill>
        <p:spPr>
          <a:xfrm>
            <a:off x="-4708" y="1203598"/>
            <a:ext cx="9144000" cy="3413760"/>
          </a:xfrm>
          <a:prstGeom prst="rect">
            <a:avLst/>
          </a:prstGeom>
          <a:ln>
            <a:solidFill>
              <a:schemeClr val="accent1"/>
            </a:solidFill>
          </a:ln>
        </p:spPr>
      </p:pic>
      <p:sp>
        <p:nvSpPr>
          <p:cNvPr id="8" name="Rectangle 7">
            <a:extLst>
              <a:ext uri="{FF2B5EF4-FFF2-40B4-BE49-F238E27FC236}">
                <a16:creationId xmlns:a16="http://schemas.microsoft.com/office/drawing/2014/main" id="{F73E7994-0836-207E-777A-B1F1ED66A4FF}"/>
              </a:ext>
            </a:extLst>
          </p:cNvPr>
          <p:cNvSpPr/>
          <p:nvPr/>
        </p:nvSpPr>
        <p:spPr>
          <a:xfrm>
            <a:off x="1907704" y="1275606"/>
            <a:ext cx="32403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5B116A-4691-12EB-7181-588A3BBC812E}"/>
              </a:ext>
            </a:extLst>
          </p:cNvPr>
          <p:cNvSpPr/>
          <p:nvPr/>
        </p:nvSpPr>
        <p:spPr>
          <a:xfrm>
            <a:off x="755576" y="2499742"/>
            <a:ext cx="38884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946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8149983" cy="1240583"/>
          </a:xfrm>
        </p:spPr>
        <p:txBody>
          <a:bodyPr/>
          <a:lstStyle/>
          <a:p>
            <a:pPr algn="ctr"/>
            <a:r>
              <a:rPr lang="en-US" sz="2600" dirty="0"/>
              <a:t>Introduction</a:t>
            </a:r>
          </a:p>
        </p:txBody>
      </p:sp>
    </p:spTree>
    <p:extLst>
      <p:ext uri="{BB962C8B-B14F-4D97-AF65-F5344CB8AC3E}">
        <p14:creationId xmlns:p14="http://schemas.microsoft.com/office/powerpoint/2010/main" val="1698481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effectLst/>
                <a:ea typeface="Calibri" panose="020F0502020204030204" pitchFamily="34" charset="0"/>
                <a:cs typeface="Arial" panose="020B0604020202020204" pitchFamily="34" charset="0"/>
              </a:rPr>
              <a:t>In addition to this presentation see also </a:t>
            </a:r>
            <a:r>
              <a:rPr lang="en-US" sz="2000" dirty="0">
                <a:effectLst/>
                <a:ea typeface="Calibri" panose="020F0502020204030204" pitchFamily="34" charset="0"/>
                <a:cs typeface="Arial" panose="020B0604020202020204" pitchFamily="34" charset="0"/>
                <a:hlinkClick r:id="rId2"/>
              </a:rPr>
              <a:t>Linking a Portfolio to a Different Record</a:t>
            </a:r>
            <a:endParaRPr lang="en-US" sz="2000" dirty="0">
              <a:effectLst/>
              <a:ea typeface="Calibri" panose="020F0502020204030204" pitchFamily="34" charset="0"/>
              <a:cs typeface="Arial" panose="020B0604020202020204" pitchFamily="34" charset="0"/>
            </a:endParaRPr>
          </a:p>
          <a:p>
            <a:r>
              <a:rPr lang="en-US" sz="2000" dirty="0">
                <a:cs typeface="Arial" panose="020B0604020202020204" pitchFamily="34" charset="0"/>
              </a:rPr>
              <a:t>There are cases where an institution has activated an electronic collection from the Community Zone and the Electronic Collection has a portfolio for which there is a "more preferred" bibliographic record in the institution.</a:t>
            </a:r>
          </a:p>
          <a:p>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431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7210A-60DC-A560-0D33-76D19E819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6DEB20-1402-DD3A-3740-6F8E6E5BB289}"/>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F68C34FA-70D7-2595-0A0F-AC07395429B6}"/>
              </a:ext>
            </a:extLst>
          </p:cNvPr>
          <p:cNvSpPr>
            <a:spLocks noGrp="1"/>
          </p:cNvSpPr>
          <p:nvPr>
            <p:ph idx="1"/>
          </p:nvPr>
        </p:nvSpPr>
        <p:spPr/>
        <p:txBody>
          <a:bodyPr>
            <a:normAutofit/>
          </a:bodyPr>
          <a:lstStyle/>
          <a:p>
            <a:r>
              <a:rPr lang="en-US" sz="2000" dirty="0">
                <a:effectLst/>
                <a:ea typeface="Calibri" panose="020F0502020204030204" pitchFamily="34" charset="0"/>
                <a:cs typeface="Arial" panose="020B0604020202020204" pitchFamily="34" charset="0"/>
              </a:rPr>
              <a:t>In a situation such as this the institution can link that portfolio from the community zone to a different bibliographic record.</a:t>
            </a:r>
          </a:p>
          <a:p>
            <a:r>
              <a:rPr lang="en-US" sz="2000" dirty="0">
                <a:effectLst/>
                <a:ea typeface="Calibri" panose="020F0502020204030204" pitchFamily="34" charset="0"/>
                <a:cs typeface="Arial" panose="020B0604020202020204" pitchFamily="34" charset="0"/>
              </a:rPr>
              <a:t>That different bibliographic record may be one already catalogued in the institution.</a:t>
            </a:r>
          </a:p>
          <a:p>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728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8149983" cy="1240583"/>
          </a:xfrm>
        </p:spPr>
        <p:txBody>
          <a:bodyPr/>
          <a:lstStyle/>
          <a:p>
            <a:pPr algn="ctr"/>
            <a:r>
              <a:rPr lang="en-US" sz="2600" dirty="0"/>
              <a:t>Our sample portfolio</a:t>
            </a:r>
          </a:p>
        </p:txBody>
      </p:sp>
    </p:spTree>
    <p:extLst>
      <p:ext uri="{BB962C8B-B14F-4D97-AF65-F5344CB8AC3E}">
        <p14:creationId xmlns:p14="http://schemas.microsoft.com/office/powerpoint/2010/main" val="3115165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6AC0AC-F7FD-0E93-130D-28D4B8B80E68}"/>
              </a:ext>
            </a:extLst>
          </p:cNvPr>
          <p:cNvPicPr>
            <a:picLocks noChangeAspect="1"/>
          </p:cNvPicPr>
          <p:nvPr/>
        </p:nvPicPr>
        <p:blipFill>
          <a:blip r:embed="rId2"/>
          <a:stretch>
            <a:fillRect/>
          </a:stretch>
        </p:blipFill>
        <p:spPr>
          <a:xfrm>
            <a:off x="184017" y="1469585"/>
            <a:ext cx="8614145" cy="30068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Our sample portfolio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rmAutofit/>
          </a:bodyPr>
          <a:lstStyle/>
          <a:p>
            <a:pPr marL="285750" indent="-285750">
              <a:buFont typeface="Arial" panose="020B0604020202020204" pitchFamily="34" charset="0"/>
              <a:buChar char="•"/>
            </a:pPr>
            <a:r>
              <a:rPr lang="en-US" sz="2000" dirty="0"/>
              <a:t>Portfolio Title "Spiritual journal of Mistress Rutherford" is part of Electronic Collection "Perdita Manuscripts: Women Writers, 1500-1700".</a:t>
            </a:r>
          </a:p>
        </p:txBody>
      </p:sp>
      <p:sp>
        <p:nvSpPr>
          <p:cNvPr id="8" name="Rectangle 7">
            <a:extLst>
              <a:ext uri="{FF2B5EF4-FFF2-40B4-BE49-F238E27FC236}">
                <a16:creationId xmlns:a16="http://schemas.microsoft.com/office/drawing/2014/main" id="{5A145ED1-69D9-73DA-6459-AE171B5F0D4A}"/>
              </a:ext>
            </a:extLst>
          </p:cNvPr>
          <p:cNvSpPr/>
          <p:nvPr/>
        </p:nvSpPr>
        <p:spPr>
          <a:xfrm>
            <a:off x="315170" y="3328898"/>
            <a:ext cx="43204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723C22C-7F95-C171-79F8-84217EB676EC}"/>
              </a:ext>
            </a:extLst>
          </p:cNvPr>
          <p:cNvSpPr/>
          <p:nvPr/>
        </p:nvSpPr>
        <p:spPr>
          <a:xfrm>
            <a:off x="971600" y="2643520"/>
            <a:ext cx="3600400" cy="188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D52F4E-81E3-80A6-C9AB-1A4F94961B7E}"/>
              </a:ext>
            </a:extLst>
          </p:cNvPr>
          <p:cNvSpPr/>
          <p:nvPr/>
        </p:nvSpPr>
        <p:spPr>
          <a:xfrm>
            <a:off x="971600" y="2831987"/>
            <a:ext cx="1645556" cy="2661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7DE1BB-ED2F-2A94-2858-C33A50148D4A}"/>
              </a:ext>
            </a:extLst>
          </p:cNvPr>
          <p:cNvSpPr txBox="1"/>
          <p:nvPr/>
        </p:nvSpPr>
        <p:spPr>
          <a:xfrm>
            <a:off x="1507745" y="3942342"/>
            <a:ext cx="2664296" cy="523220"/>
          </a:xfrm>
          <a:prstGeom prst="rect">
            <a:avLst/>
          </a:prstGeom>
          <a:solidFill>
            <a:srgbClr val="FFFF00"/>
          </a:solidFill>
          <a:ln>
            <a:solidFill>
              <a:schemeClr val="accent1"/>
            </a:solidFill>
          </a:ln>
        </p:spPr>
        <p:txBody>
          <a:bodyPr wrap="square" rtlCol="0">
            <a:spAutoFit/>
          </a:bodyPr>
          <a:lstStyle/>
          <a:p>
            <a:r>
              <a:rPr lang="en-US" sz="1400" dirty="0"/>
              <a:t>The portfolio is linked to the Community Zone</a:t>
            </a:r>
          </a:p>
        </p:txBody>
      </p:sp>
      <p:cxnSp>
        <p:nvCxnSpPr>
          <p:cNvPr id="13" name="Straight Arrow Connector 12">
            <a:extLst>
              <a:ext uri="{FF2B5EF4-FFF2-40B4-BE49-F238E27FC236}">
                <a16:creationId xmlns:a16="http://schemas.microsoft.com/office/drawing/2014/main" id="{2A2EE050-1466-68A0-5D11-DF6BE5E82C61}"/>
              </a:ext>
            </a:extLst>
          </p:cNvPr>
          <p:cNvCxnSpPr>
            <a:cxnSpLocks/>
          </p:cNvCxnSpPr>
          <p:nvPr/>
        </p:nvCxnSpPr>
        <p:spPr>
          <a:xfrm flipH="1" flipV="1">
            <a:off x="747218" y="3616930"/>
            <a:ext cx="760527" cy="3254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559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C512D-E745-080A-7690-09866261863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979E899-5E24-6157-28D7-6A1656A9A059}"/>
              </a:ext>
            </a:extLst>
          </p:cNvPr>
          <p:cNvPicPr>
            <a:picLocks noChangeAspect="1"/>
          </p:cNvPicPr>
          <p:nvPr/>
        </p:nvPicPr>
        <p:blipFill>
          <a:blip r:embed="rId2"/>
          <a:stretch>
            <a:fillRect/>
          </a:stretch>
        </p:blipFill>
        <p:spPr>
          <a:xfrm>
            <a:off x="1403648" y="1432926"/>
            <a:ext cx="6102424" cy="3352036"/>
          </a:xfrm>
          <a:prstGeom prst="rect">
            <a:avLst/>
          </a:prstGeom>
          <a:ln>
            <a:solidFill>
              <a:schemeClr val="accent1"/>
            </a:solidFill>
          </a:ln>
        </p:spPr>
      </p:pic>
      <p:sp>
        <p:nvSpPr>
          <p:cNvPr id="3" name="Title 2">
            <a:extLst>
              <a:ext uri="{FF2B5EF4-FFF2-40B4-BE49-F238E27FC236}">
                <a16:creationId xmlns:a16="http://schemas.microsoft.com/office/drawing/2014/main" id="{BC1FA1A1-4394-41A6-03D2-617135ED828B}"/>
              </a:ext>
            </a:extLst>
          </p:cNvPr>
          <p:cNvSpPr>
            <a:spLocks noGrp="1"/>
          </p:cNvSpPr>
          <p:nvPr>
            <p:ph type="title"/>
          </p:nvPr>
        </p:nvSpPr>
        <p:spPr/>
        <p:txBody>
          <a:bodyPr/>
          <a:lstStyle/>
          <a:p>
            <a:r>
              <a:rPr lang="en-US" dirty="0"/>
              <a:t>Our sample portfolio</a:t>
            </a:r>
          </a:p>
        </p:txBody>
      </p:sp>
      <p:sp>
        <p:nvSpPr>
          <p:cNvPr id="4" name="Content Placeholder 3">
            <a:extLst>
              <a:ext uri="{FF2B5EF4-FFF2-40B4-BE49-F238E27FC236}">
                <a16:creationId xmlns:a16="http://schemas.microsoft.com/office/drawing/2014/main" id="{099666BD-6FC8-AD42-EF20-7274FCF8CBB7}"/>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solidFill>
                  <a:srgbClr val="3E4C56"/>
                </a:solidFill>
              </a:rPr>
              <a:t>Electronic Collection "Perdita Manuscripts: Women Writers, 1500-1700" has been activated in the institution from the Community Zone. </a:t>
            </a:r>
          </a:p>
        </p:txBody>
      </p:sp>
      <p:sp>
        <p:nvSpPr>
          <p:cNvPr id="8" name="Rectangle 7">
            <a:extLst>
              <a:ext uri="{FF2B5EF4-FFF2-40B4-BE49-F238E27FC236}">
                <a16:creationId xmlns:a16="http://schemas.microsoft.com/office/drawing/2014/main" id="{E86FEA9D-C189-517C-FA39-25DDA510BF24}"/>
              </a:ext>
            </a:extLst>
          </p:cNvPr>
          <p:cNvSpPr/>
          <p:nvPr/>
        </p:nvSpPr>
        <p:spPr>
          <a:xfrm>
            <a:off x="1421619" y="1755361"/>
            <a:ext cx="558093"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384076E-06AB-EE6E-F348-2BBF6A47A7F0}"/>
              </a:ext>
            </a:extLst>
          </p:cNvPr>
          <p:cNvSpPr/>
          <p:nvPr/>
        </p:nvSpPr>
        <p:spPr>
          <a:xfrm>
            <a:off x="1469610" y="2715766"/>
            <a:ext cx="28567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421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F2CED-BBEF-8CA9-F29A-89ECC63DD3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7AA416-CAA2-5515-300F-3BA470C3EBF8}"/>
              </a:ext>
            </a:extLst>
          </p:cNvPr>
          <p:cNvSpPr>
            <a:spLocks noGrp="1"/>
          </p:cNvSpPr>
          <p:nvPr>
            <p:ph type="title"/>
          </p:nvPr>
        </p:nvSpPr>
        <p:spPr/>
        <p:txBody>
          <a:bodyPr/>
          <a:lstStyle/>
          <a:p>
            <a:r>
              <a:rPr lang="en-US" dirty="0"/>
              <a:t>Our sample portfolio</a:t>
            </a:r>
          </a:p>
        </p:txBody>
      </p:sp>
      <p:sp>
        <p:nvSpPr>
          <p:cNvPr id="4" name="Content Placeholder 3">
            <a:extLst>
              <a:ext uri="{FF2B5EF4-FFF2-40B4-BE49-F238E27FC236}">
                <a16:creationId xmlns:a16="http://schemas.microsoft.com/office/drawing/2014/main" id="{58922D26-1F7F-2499-8192-0C654C32031A}"/>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solidFill>
                  <a:srgbClr val="3E4C56"/>
                </a:solidFill>
              </a:rPr>
              <a:t>The title "Spiritual journal of Mistress Rutherford" does not have any 650 fields and does have a 906 field</a:t>
            </a:r>
          </a:p>
        </p:txBody>
      </p:sp>
      <p:pic>
        <p:nvPicPr>
          <p:cNvPr id="11" name="Picture 10">
            <a:extLst>
              <a:ext uri="{FF2B5EF4-FFF2-40B4-BE49-F238E27FC236}">
                <a16:creationId xmlns:a16="http://schemas.microsoft.com/office/drawing/2014/main" id="{D3E70B28-EBE1-82A5-56E9-20066DE77F28}"/>
              </a:ext>
            </a:extLst>
          </p:cNvPr>
          <p:cNvPicPr>
            <a:picLocks noChangeAspect="1"/>
          </p:cNvPicPr>
          <p:nvPr/>
        </p:nvPicPr>
        <p:blipFill>
          <a:blip r:embed="rId2"/>
          <a:stretch>
            <a:fillRect/>
          </a:stretch>
        </p:blipFill>
        <p:spPr>
          <a:xfrm>
            <a:off x="0" y="1635646"/>
            <a:ext cx="9144000" cy="2924547"/>
          </a:xfrm>
          <a:prstGeom prst="rect">
            <a:avLst/>
          </a:prstGeom>
          <a:ln>
            <a:solidFill>
              <a:schemeClr val="accent1"/>
            </a:solidFill>
          </a:ln>
        </p:spPr>
      </p:pic>
      <p:sp>
        <p:nvSpPr>
          <p:cNvPr id="12" name="TextBox 11">
            <a:extLst>
              <a:ext uri="{FF2B5EF4-FFF2-40B4-BE49-F238E27FC236}">
                <a16:creationId xmlns:a16="http://schemas.microsoft.com/office/drawing/2014/main" id="{79EAF081-6399-5E46-1525-E15C1B467C7E}"/>
              </a:ext>
            </a:extLst>
          </p:cNvPr>
          <p:cNvSpPr txBox="1"/>
          <p:nvPr/>
        </p:nvSpPr>
        <p:spPr>
          <a:xfrm>
            <a:off x="4067944" y="3723878"/>
            <a:ext cx="1368152" cy="523220"/>
          </a:xfrm>
          <a:prstGeom prst="rect">
            <a:avLst/>
          </a:prstGeom>
          <a:solidFill>
            <a:srgbClr val="FFFF00"/>
          </a:solidFill>
          <a:ln>
            <a:solidFill>
              <a:schemeClr val="accent1"/>
            </a:solidFill>
          </a:ln>
        </p:spPr>
        <p:txBody>
          <a:bodyPr wrap="square" rtlCol="0">
            <a:spAutoFit/>
          </a:bodyPr>
          <a:lstStyle/>
          <a:p>
            <a:r>
              <a:rPr lang="en-US" sz="1400" dirty="0"/>
              <a:t>No 650 and does have a 906</a:t>
            </a:r>
          </a:p>
        </p:txBody>
      </p:sp>
      <p:sp>
        <p:nvSpPr>
          <p:cNvPr id="13" name="Rectangle 12">
            <a:extLst>
              <a:ext uri="{FF2B5EF4-FFF2-40B4-BE49-F238E27FC236}">
                <a16:creationId xmlns:a16="http://schemas.microsoft.com/office/drawing/2014/main" id="{0C79AA97-FD96-84DA-40D6-840F1ABB1F9E}"/>
              </a:ext>
            </a:extLst>
          </p:cNvPr>
          <p:cNvSpPr/>
          <p:nvPr/>
        </p:nvSpPr>
        <p:spPr>
          <a:xfrm>
            <a:off x="179512" y="4299942"/>
            <a:ext cx="1152128" cy="2602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921504"/>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2609</TotalTime>
  <Words>606</Words>
  <Application>Microsoft Office PowerPoint</Application>
  <PresentationFormat>On-screen Show (16:9)</PresentationFormat>
  <Paragraphs>54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IGeLU_2016_16X9 (1)</vt:lpstr>
      <vt:lpstr>How to link a portfolio to a different bibliographic record</vt:lpstr>
      <vt:lpstr>PowerPoint Presentation</vt:lpstr>
      <vt:lpstr>Introduction</vt:lpstr>
      <vt:lpstr>Introduction</vt:lpstr>
      <vt:lpstr>Introduction</vt:lpstr>
      <vt:lpstr>Our sample portfolio</vt:lpstr>
      <vt:lpstr>Our sample portfolio</vt:lpstr>
      <vt:lpstr>Our sample portfolio</vt:lpstr>
      <vt:lpstr>Our sample portfolio</vt:lpstr>
      <vt:lpstr>Our sample portfolio</vt:lpstr>
      <vt:lpstr>Our sample portfolio</vt:lpstr>
      <vt:lpstr>Relinking the portfolio to another bibliographic record</vt:lpstr>
      <vt:lpstr>Relinking the portfolio to another bibliographic record</vt:lpstr>
      <vt:lpstr>Relinking the portfolio to another bibliographic record</vt:lpstr>
      <vt:lpstr>Relinking the portfolio to another bibliographic record</vt:lpstr>
      <vt:lpstr>Relinking the portfolio to another bibliographic record</vt:lpstr>
      <vt:lpstr>Relinking the portfolio to another bibliographic record</vt:lpstr>
      <vt:lpstr>Relinking the portfolio to another bibliographic record</vt:lpstr>
      <vt:lpstr>Relinking the portfolio to another bibliographic record</vt:lpstr>
      <vt:lpstr>Relinking the portfolio to another bibliographic record</vt:lpstr>
      <vt:lpstr>Relinking the portfolio to another bibliographic record</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50</cp:revision>
  <dcterms:created xsi:type="dcterms:W3CDTF">2021-11-30T14:32:13Z</dcterms:created>
  <dcterms:modified xsi:type="dcterms:W3CDTF">2024-12-17T04:36:34Z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